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0" r:id="rId3"/>
    <p:sldId id="263" r:id="rId4"/>
    <p:sldId id="271" r:id="rId5"/>
    <p:sldId id="261" r:id="rId6"/>
    <p:sldId id="265" r:id="rId7"/>
    <p:sldId id="275" r:id="rId8"/>
    <p:sldId id="273" r:id="rId9"/>
    <p:sldId id="274" r:id="rId10"/>
    <p:sldId id="272" r:id="rId11"/>
    <p:sldId id="276" r:id="rId12"/>
    <p:sldId id="277" r:id="rId13"/>
    <p:sldId id="278" r:id="rId14"/>
    <p:sldId id="279" r:id="rId15"/>
    <p:sldId id="280" r:id="rId16"/>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85D58-7F9F-41C0-AFF8-460AE8F222B2}" v="65" dt="2025-09-11T08:41:25.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19" d="100"/>
          <a:sy n="119" d="100"/>
        </p:scale>
        <p:origin x="9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dre Topland" userId="1186e3d7-205d-417e-a5ac-00be061686ad" providerId="ADAL" clId="{7D4C5324-E0C0-488E-8746-4E93544116AD}"/>
    <pc:docChg chg="undo custSel addSld delSld modSld sldOrd">
      <pc:chgData name="Sondre Topland" userId="1186e3d7-205d-417e-a5ac-00be061686ad" providerId="ADAL" clId="{7D4C5324-E0C0-488E-8746-4E93544116AD}" dt="2025-09-11T08:41:33.137" v="280" actId="1076"/>
      <pc:docMkLst>
        <pc:docMk/>
      </pc:docMkLst>
      <pc:sldChg chg="addSp delSp modSp mod">
        <pc:chgData name="Sondre Topland" userId="1186e3d7-205d-417e-a5ac-00be061686ad" providerId="ADAL" clId="{7D4C5324-E0C0-488E-8746-4E93544116AD}" dt="2025-09-11T08:22:18.058" v="47" actId="167"/>
        <pc:sldMkLst>
          <pc:docMk/>
          <pc:sldMk cId="2089395215" sldId="256"/>
        </pc:sldMkLst>
        <pc:spChg chg="mod">
          <ac:chgData name="Sondre Topland" userId="1186e3d7-205d-417e-a5ac-00be061686ad" providerId="ADAL" clId="{7D4C5324-E0C0-488E-8746-4E93544116AD}" dt="2025-09-11T08:20:39.784" v="7" actId="20577"/>
          <ac:spMkLst>
            <pc:docMk/>
            <pc:sldMk cId="2089395215" sldId="256"/>
            <ac:spMk id="4" creationId="{0256EE37-0B12-D3AC-6722-CC25D88E312A}"/>
          </ac:spMkLst>
        </pc:spChg>
        <pc:picChg chg="del">
          <ac:chgData name="Sondre Topland" userId="1186e3d7-205d-417e-a5ac-00be061686ad" providerId="ADAL" clId="{7D4C5324-E0C0-488E-8746-4E93544116AD}" dt="2025-09-11T08:21:20.173" v="31" actId="478"/>
          <ac:picMkLst>
            <pc:docMk/>
            <pc:sldMk cId="2089395215" sldId="256"/>
            <ac:picMk id="8" creationId="{AE38F9E8-BB15-62B4-B4B1-02D123D4A525}"/>
          </ac:picMkLst>
        </pc:picChg>
        <pc:picChg chg="add del mod">
          <ac:chgData name="Sondre Topland" userId="1186e3d7-205d-417e-a5ac-00be061686ad" providerId="ADAL" clId="{7D4C5324-E0C0-488E-8746-4E93544116AD}" dt="2025-09-11T08:21:58.773" v="45" actId="478"/>
          <ac:picMkLst>
            <pc:docMk/>
            <pc:sldMk cId="2089395215" sldId="256"/>
            <ac:picMk id="10" creationId="{C96875B9-618C-CEEE-B284-AE3E5D2220A0}"/>
          </ac:picMkLst>
        </pc:picChg>
        <pc:picChg chg="add mod ord">
          <ac:chgData name="Sondre Topland" userId="1186e3d7-205d-417e-a5ac-00be061686ad" providerId="ADAL" clId="{7D4C5324-E0C0-488E-8746-4E93544116AD}" dt="2025-09-11T08:22:18.058" v="47" actId="167"/>
          <ac:picMkLst>
            <pc:docMk/>
            <pc:sldMk cId="2089395215" sldId="256"/>
            <ac:picMk id="11" creationId="{89FD5981-F9F3-6514-BCFC-80FC5017116B}"/>
          </ac:picMkLst>
        </pc:picChg>
      </pc:sldChg>
      <pc:sldChg chg="del">
        <pc:chgData name="Sondre Topland" userId="1186e3d7-205d-417e-a5ac-00be061686ad" providerId="ADAL" clId="{7D4C5324-E0C0-488E-8746-4E93544116AD}" dt="2025-09-11T08:38:04.261" v="236" actId="47"/>
        <pc:sldMkLst>
          <pc:docMk/>
          <pc:sldMk cId="2908256823" sldId="258"/>
        </pc:sldMkLst>
      </pc:sldChg>
      <pc:sldChg chg="del">
        <pc:chgData name="Sondre Topland" userId="1186e3d7-205d-417e-a5ac-00be061686ad" providerId="ADAL" clId="{7D4C5324-E0C0-488E-8746-4E93544116AD}" dt="2025-09-11T08:23:00.817" v="64" actId="47"/>
        <pc:sldMkLst>
          <pc:docMk/>
          <pc:sldMk cId="2476824777" sldId="259"/>
        </pc:sldMkLst>
      </pc:sldChg>
      <pc:sldChg chg="del">
        <pc:chgData name="Sondre Topland" userId="1186e3d7-205d-417e-a5ac-00be061686ad" providerId="ADAL" clId="{7D4C5324-E0C0-488E-8746-4E93544116AD}" dt="2025-09-11T08:22:57.895" v="63" actId="47"/>
        <pc:sldMkLst>
          <pc:docMk/>
          <pc:sldMk cId="4254178680" sldId="260"/>
        </pc:sldMkLst>
      </pc:sldChg>
      <pc:sldChg chg="addSp delSp modSp mod ord">
        <pc:chgData name="Sondre Topland" userId="1186e3d7-205d-417e-a5ac-00be061686ad" providerId="ADAL" clId="{7D4C5324-E0C0-488E-8746-4E93544116AD}" dt="2025-09-11T08:26:41.700" v="124" actId="1076"/>
        <pc:sldMkLst>
          <pc:docMk/>
          <pc:sldMk cId="3680491528" sldId="261"/>
        </pc:sldMkLst>
        <pc:spChg chg="del">
          <ac:chgData name="Sondre Topland" userId="1186e3d7-205d-417e-a5ac-00be061686ad" providerId="ADAL" clId="{7D4C5324-E0C0-488E-8746-4E93544116AD}" dt="2025-09-11T08:26:30.093" v="118" actId="478"/>
          <ac:spMkLst>
            <pc:docMk/>
            <pc:sldMk cId="3680491528" sldId="261"/>
            <ac:spMk id="2" creationId="{0716D306-5B61-7CBD-5CBE-FB2F439BCE7A}"/>
          </ac:spMkLst>
        </pc:spChg>
        <pc:spChg chg="del">
          <ac:chgData name="Sondre Topland" userId="1186e3d7-205d-417e-a5ac-00be061686ad" providerId="ADAL" clId="{7D4C5324-E0C0-488E-8746-4E93544116AD}" dt="2025-09-11T08:26:28.220" v="116" actId="478"/>
          <ac:spMkLst>
            <pc:docMk/>
            <pc:sldMk cId="3680491528" sldId="261"/>
            <ac:spMk id="3" creationId="{4CCE9761-6C5F-CC7C-753B-66D6AE870808}"/>
          </ac:spMkLst>
        </pc:spChg>
        <pc:spChg chg="mod">
          <ac:chgData name="Sondre Topland" userId="1186e3d7-205d-417e-a5ac-00be061686ad" providerId="ADAL" clId="{7D4C5324-E0C0-488E-8746-4E93544116AD}" dt="2025-09-11T08:26:41.700" v="124" actId="1076"/>
          <ac:spMkLst>
            <pc:docMk/>
            <pc:sldMk cId="3680491528" sldId="261"/>
            <ac:spMk id="4" creationId="{0CC715ED-2343-85AD-943E-48982723BC8C}"/>
          </ac:spMkLst>
        </pc:spChg>
        <pc:spChg chg="mod">
          <ac:chgData name="Sondre Topland" userId="1186e3d7-205d-417e-a5ac-00be061686ad" providerId="ADAL" clId="{7D4C5324-E0C0-488E-8746-4E93544116AD}" dt="2025-09-11T08:26:37.925" v="123" actId="1076"/>
          <ac:spMkLst>
            <pc:docMk/>
            <pc:sldMk cId="3680491528" sldId="261"/>
            <ac:spMk id="5" creationId="{A861EE45-FA02-1AD8-8531-E63655C8E2A5}"/>
          </ac:spMkLst>
        </pc:spChg>
        <pc:spChg chg="add del mod">
          <ac:chgData name="Sondre Topland" userId="1186e3d7-205d-417e-a5ac-00be061686ad" providerId="ADAL" clId="{7D4C5324-E0C0-488E-8746-4E93544116AD}" dt="2025-09-11T08:26:29.407" v="117" actId="478"/>
          <ac:spMkLst>
            <pc:docMk/>
            <pc:sldMk cId="3680491528" sldId="261"/>
            <ac:spMk id="6" creationId="{2692D514-518D-D9A6-2428-9D87949CFA75}"/>
          </ac:spMkLst>
        </pc:spChg>
      </pc:sldChg>
      <pc:sldChg chg="del">
        <pc:chgData name="Sondre Topland" userId="1186e3d7-205d-417e-a5ac-00be061686ad" providerId="ADAL" clId="{7D4C5324-E0C0-488E-8746-4E93544116AD}" dt="2025-09-11T08:23:08.307" v="65" actId="47"/>
        <pc:sldMkLst>
          <pc:docMk/>
          <pc:sldMk cId="3469035213" sldId="262"/>
        </pc:sldMkLst>
      </pc:sldChg>
      <pc:sldChg chg="modSp mod ord">
        <pc:chgData name="Sondre Topland" userId="1186e3d7-205d-417e-a5ac-00be061686ad" providerId="ADAL" clId="{7D4C5324-E0C0-488E-8746-4E93544116AD}" dt="2025-09-11T08:24:36.739" v="99" actId="113"/>
        <pc:sldMkLst>
          <pc:docMk/>
          <pc:sldMk cId="1928040219" sldId="263"/>
        </pc:sldMkLst>
        <pc:spChg chg="mod">
          <ac:chgData name="Sondre Topland" userId="1186e3d7-205d-417e-a5ac-00be061686ad" providerId="ADAL" clId="{7D4C5324-E0C0-488E-8746-4E93544116AD}" dt="2025-09-11T08:24:15.145" v="96" actId="20577"/>
          <ac:spMkLst>
            <pc:docMk/>
            <pc:sldMk cId="1928040219" sldId="263"/>
            <ac:spMk id="18" creationId="{4E71FBC7-A751-45AB-0F31-6882BAC5D202}"/>
          </ac:spMkLst>
        </pc:spChg>
        <pc:spChg chg="mod">
          <ac:chgData name="Sondre Topland" userId="1186e3d7-205d-417e-a5ac-00be061686ad" providerId="ADAL" clId="{7D4C5324-E0C0-488E-8746-4E93544116AD}" dt="2025-09-11T08:24:36.739" v="99" actId="113"/>
          <ac:spMkLst>
            <pc:docMk/>
            <pc:sldMk cId="1928040219" sldId="263"/>
            <ac:spMk id="19" creationId="{9F16EB62-BFAA-B0FF-6C80-B115F366FF6F}"/>
          </ac:spMkLst>
        </pc:spChg>
      </pc:sldChg>
      <pc:sldChg chg="del">
        <pc:chgData name="Sondre Topland" userId="1186e3d7-205d-417e-a5ac-00be061686ad" providerId="ADAL" clId="{7D4C5324-E0C0-488E-8746-4E93544116AD}" dt="2025-09-11T08:23:11.314" v="66" actId="47"/>
        <pc:sldMkLst>
          <pc:docMk/>
          <pc:sldMk cId="1514434466" sldId="264"/>
        </pc:sldMkLst>
      </pc:sldChg>
      <pc:sldChg chg="addSp delSp modSp mod ord">
        <pc:chgData name="Sondre Topland" userId="1186e3d7-205d-417e-a5ac-00be061686ad" providerId="ADAL" clId="{7D4C5324-E0C0-488E-8746-4E93544116AD}" dt="2025-09-11T08:32:12.582" v="144" actId="113"/>
        <pc:sldMkLst>
          <pc:docMk/>
          <pc:sldMk cId="578317604" sldId="265"/>
        </pc:sldMkLst>
        <pc:spChg chg="add del">
          <ac:chgData name="Sondre Topland" userId="1186e3d7-205d-417e-a5ac-00be061686ad" providerId="ADAL" clId="{7D4C5324-E0C0-488E-8746-4E93544116AD}" dt="2025-09-11T08:32:01.515" v="139" actId="22"/>
          <ac:spMkLst>
            <pc:docMk/>
            <pc:sldMk cId="578317604" sldId="265"/>
            <ac:spMk id="7" creationId="{4DD3FAD1-52E0-42DF-C6D9-B9D3796A3B32}"/>
          </ac:spMkLst>
        </pc:spChg>
        <pc:spChg chg="mod">
          <ac:chgData name="Sondre Topland" userId="1186e3d7-205d-417e-a5ac-00be061686ad" providerId="ADAL" clId="{7D4C5324-E0C0-488E-8746-4E93544116AD}" dt="2025-09-11T08:32:03.801" v="141" actId="20577"/>
          <ac:spMkLst>
            <pc:docMk/>
            <pc:sldMk cId="578317604" sldId="265"/>
            <ac:spMk id="18" creationId="{F129C9EA-148E-3012-4228-CD34032412C7}"/>
          </ac:spMkLst>
        </pc:spChg>
        <pc:spChg chg="mod">
          <ac:chgData name="Sondre Topland" userId="1186e3d7-205d-417e-a5ac-00be061686ad" providerId="ADAL" clId="{7D4C5324-E0C0-488E-8746-4E93544116AD}" dt="2025-09-11T08:32:12.582" v="144" actId="113"/>
          <ac:spMkLst>
            <pc:docMk/>
            <pc:sldMk cId="578317604" sldId="265"/>
            <ac:spMk id="19" creationId="{B5F4F5AF-A71A-AA07-F14A-C587FA71B6AD}"/>
          </ac:spMkLst>
        </pc:spChg>
      </pc:sldChg>
      <pc:sldChg chg="del">
        <pc:chgData name="Sondre Topland" userId="1186e3d7-205d-417e-a5ac-00be061686ad" providerId="ADAL" clId="{7D4C5324-E0C0-488E-8746-4E93544116AD}" dt="2025-09-11T08:38:03.446" v="235" actId="47"/>
        <pc:sldMkLst>
          <pc:docMk/>
          <pc:sldMk cId="3981708444" sldId="266"/>
        </pc:sldMkLst>
      </pc:sldChg>
      <pc:sldChg chg="del">
        <pc:chgData name="Sondre Topland" userId="1186e3d7-205d-417e-a5ac-00be061686ad" providerId="ADAL" clId="{7D4C5324-E0C0-488E-8746-4E93544116AD}" dt="2025-09-11T08:38:02.625" v="234" actId="47"/>
        <pc:sldMkLst>
          <pc:docMk/>
          <pc:sldMk cId="237220024" sldId="267"/>
        </pc:sldMkLst>
      </pc:sldChg>
      <pc:sldChg chg="del">
        <pc:chgData name="Sondre Topland" userId="1186e3d7-205d-417e-a5ac-00be061686ad" providerId="ADAL" clId="{7D4C5324-E0C0-488E-8746-4E93544116AD}" dt="2025-09-11T08:38:01.887" v="233" actId="47"/>
        <pc:sldMkLst>
          <pc:docMk/>
          <pc:sldMk cId="3006867696" sldId="268"/>
        </pc:sldMkLst>
      </pc:sldChg>
      <pc:sldChg chg="del">
        <pc:chgData name="Sondre Topland" userId="1186e3d7-205d-417e-a5ac-00be061686ad" providerId="ADAL" clId="{7D4C5324-E0C0-488E-8746-4E93544116AD}" dt="2025-09-11T08:38:01.040" v="232" actId="47"/>
        <pc:sldMkLst>
          <pc:docMk/>
          <pc:sldMk cId="592066963" sldId="269"/>
        </pc:sldMkLst>
      </pc:sldChg>
      <pc:sldChg chg="addSp delSp modSp add mod">
        <pc:chgData name="Sondre Topland" userId="1186e3d7-205d-417e-a5ac-00be061686ad" providerId="ADAL" clId="{7D4C5324-E0C0-488E-8746-4E93544116AD}" dt="2025-09-11T08:22:45.054" v="62" actId="478"/>
        <pc:sldMkLst>
          <pc:docMk/>
          <pc:sldMk cId="2490010589" sldId="270"/>
        </pc:sldMkLst>
        <pc:spChg chg="add del mod">
          <ac:chgData name="Sondre Topland" userId="1186e3d7-205d-417e-a5ac-00be061686ad" providerId="ADAL" clId="{7D4C5324-E0C0-488E-8746-4E93544116AD}" dt="2025-09-11T08:22:45.054" v="62" actId="478"/>
          <ac:spMkLst>
            <pc:docMk/>
            <pc:sldMk cId="2490010589" sldId="270"/>
            <ac:spMk id="2" creationId="{2F4F6BA8-E6A5-9092-48BD-E2E51F58E058}"/>
          </ac:spMkLst>
        </pc:spChg>
        <pc:spChg chg="add mod">
          <ac:chgData name="Sondre Topland" userId="1186e3d7-205d-417e-a5ac-00be061686ad" providerId="ADAL" clId="{7D4C5324-E0C0-488E-8746-4E93544116AD}" dt="2025-09-11T08:22:32.057" v="54" actId="1076"/>
          <ac:spMkLst>
            <pc:docMk/>
            <pc:sldMk cId="2490010589" sldId="270"/>
            <ac:spMk id="3" creationId="{93191230-6FBD-A8D0-AACB-0923314EF2ED}"/>
          </ac:spMkLst>
        </pc:spChg>
        <pc:spChg chg="del">
          <ac:chgData name="Sondre Topland" userId="1186e3d7-205d-417e-a5ac-00be061686ad" providerId="ADAL" clId="{7D4C5324-E0C0-488E-8746-4E93544116AD}" dt="2025-09-11T08:21:35.929" v="34" actId="478"/>
          <ac:spMkLst>
            <pc:docMk/>
            <pc:sldMk cId="2490010589" sldId="270"/>
            <ac:spMk id="4" creationId="{58A100D2-D630-8877-5D9E-7AFD4643677D}"/>
          </ac:spMkLst>
        </pc:spChg>
        <pc:spChg chg="add mod">
          <ac:chgData name="Sondre Topland" userId="1186e3d7-205d-417e-a5ac-00be061686ad" providerId="ADAL" clId="{7D4C5324-E0C0-488E-8746-4E93544116AD}" dt="2025-09-11T08:22:36.712" v="58" actId="20577"/>
          <ac:spMkLst>
            <pc:docMk/>
            <pc:sldMk cId="2490010589" sldId="270"/>
            <ac:spMk id="7" creationId="{AB87F6FD-E4E0-F200-BF32-8F60CF92B92A}"/>
          </ac:spMkLst>
        </pc:spChg>
        <pc:spChg chg="add mod">
          <ac:chgData name="Sondre Topland" userId="1186e3d7-205d-417e-a5ac-00be061686ad" providerId="ADAL" clId="{7D4C5324-E0C0-488E-8746-4E93544116AD}" dt="2025-09-11T08:22:42.259" v="61" actId="20577"/>
          <ac:spMkLst>
            <pc:docMk/>
            <pc:sldMk cId="2490010589" sldId="270"/>
            <ac:spMk id="8" creationId="{5076FFF2-4F36-6A8D-7647-50EAA60133F8}"/>
          </ac:spMkLst>
        </pc:spChg>
        <pc:picChg chg="mod">
          <ac:chgData name="Sondre Topland" userId="1186e3d7-205d-417e-a5ac-00be061686ad" providerId="ADAL" clId="{7D4C5324-E0C0-488E-8746-4E93544116AD}" dt="2025-09-11T08:21:56.370" v="44" actId="1076"/>
          <ac:picMkLst>
            <pc:docMk/>
            <pc:sldMk cId="2490010589" sldId="270"/>
            <ac:picMk id="10" creationId="{A878327E-E319-2DA2-B027-B3E298EBE296}"/>
          </ac:picMkLst>
        </pc:picChg>
      </pc:sldChg>
      <pc:sldChg chg="delSp add ord">
        <pc:chgData name="Sondre Topland" userId="1186e3d7-205d-417e-a5ac-00be061686ad" providerId="ADAL" clId="{7D4C5324-E0C0-488E-8746-4E93544116AD}" dt="2025-09-11T08:24:54.902" v="104" actId="478"/>
        <pc:sldMkLst>
          <pc:docMk/>
          <pc:sldMk cId="657342514" sldId="271"/>
        </pc:sldMkLst>
        <pc:spChg chg="del">
          <ac:chgData name="Sondre Topland" userId="1186e3d7-205d-417e-a5ac-00be061686ad" providerId="ADAL" clId="{7D4C5324-E0C0-488E-8746-4E93544116AD}" dt="2025-09-11T08:24:53.254" v="103" actId="478"/>
          <ac:spMkLst>
            <pc:docMk/>
            <pc:sldMk cId="657342514" sldId="271"/>
            <ac:spMk id="7" creationId="{064BD3C2-E4B8-37B7-4FEB-DE7ACE5BB387}"/>
          </ac:spMkLst>
        </pc:spChg>
        <pc:spChg chg="del">
          <ac:chgData name="Sondre Topland" userId="1186e3d7-205d-417e-a5ac-00be061686ad" providerId="ADAL" clId="{7D4C5324-E0C0-488E-8746-4E93544116AD}" dt="2025-09-11T08:24:54.902" v="104" actId="478"/>
          <ac:spMkLst>
            <pc:docMk/>
            <pc:sldMk cId="657342514" sldId="271"/>
            <ac:spMk id="8" creationId="{CE98172F-E050-57DA-915E-6FE3F04A7B0C}"/>
          </ac:spMkLst>
        </pc:spChg>
      </pc:sldChg>
      <pc:sldChg chg="addSp delSp modSp new mod ord modClrScheme chgLayout">
        <pc:chgData name="Sondre Topland" userId="1186e3d7-205d-417e-a5ac-00be061686ad" providerId="ADAL" clId="{7D4C5324-E0C0-488E-8746-4E93544116AD}" dt="2025-09-11T08:35:07.226" v="186" actId="14100"/>
        <pc:sldMkLst>
          <pc:docMk/>
          <pc:sldMk cId="942729376" sldId="272"/>
        </pc:sldMkLst>
        <pc:spChg chg="del mod ord">
          <ac:chgData name="Sondre Topland" userId="1186e3d7-205d-417e-a5ac-00be061686ad" providerId="ADAL" clId="{7D4C5324-E0C0-488E-8746-4E93544116AD}" dt="2025-09-11T08:32:29.180" v="146" actId="700"/>
          <ac:spMkLst>
            <pc:docMk/>
            <pc:sldMk cId="942729376" sldId="272"/>
            <ac:spMk id="2" creationId="{73BDB091-4912-86A2-C4FC-F74C0C5071FB}"/>
          </ac:spMkLst>
        </pc:spChg>
        <pc:spChg chg="del">
          <ac:chgData name="Sondre Topland" userId="1186e3d7-205d-417e-a5ac-00be061686ad" providerId="ADAL" clId="{7D4C5324-E0C0-488E-8746-4E93544116AD}" dt="2025-09-11T08:32:29.180" v="146" actId="700"/>
          <ac:spMkLst>
            <pc:docMk/>
            <pc:sldMk cId="942729376" sldId="272"/>
            <ac:spMk id="3" creationId="{3445E377-E023-8958-B5A2-1B1D4354475B}"/>
          </ac:spMkLst>
        </pc:spChg>
        <pc:spChg chg="del">
          <ac:chgData name="Sondre Topland" userId="1186e3d7-205d-417e-a5ac-00be061686ad" providerId="ADAL" clId="{7D4C5324-E0C0-488E-8746-4E93544116AD}" dt="2025-09-11T08:32:29.180" v="146" actId="700"/>
          <ac:spMkLst>
            <pc:docMk/>
            <pc:sldMk cId="942729376" sldId="272"/>
            <ac:spMk id="4" creationId="{9BA2E4CB-53A1-2756-6DC5-8DDED6824243}"/>
          </ac:spMkLst>
        </pc:spChg>
        <pc:spChg chg="del">
          <ac:chgData name="Sondre Topland" userId="1186e3d7-205d-417e-a5ac-00be061686ad" providerId="ADAL" clId="{7D4C5324-E0C0-488E-8746-4E93544116AD}" dt="2025-09-11T08:32:29.180" v="146" actId="700"/>
          <ac:spMkLst>
            <pc:docMk/>
            <pc:sldMk cId="942729376" sldId="272"/>
            <ac:spMk id="5" creationId="{96C96E69-255D-EDE4-FE12-BCE69890E5AB}"/>
          </ac:spMkLst>
        </pc:spChg>
        <pc:spChg chg="add mod ord">
          <ac:chgData name="Sondre Topland" userId="1186e3d7-205d-417e-a5ac-00be061686ad" providerId="ADAL" clId="{7D4C5324-E0C0-488E-8746-4E93544116AD}" dt="2025-09-11T08:32:29.180" v="146" actId="700"/>
          <ac:spMkLst>
            <pc:docMk/>
            <pc:sldMk cId="942729376" sldId="272"/>
            <ac:spMk id="6" creationId="{5510FA41-B5B1-32FD-91F0-FF25DF13C957}"/>
          </ac:spMkLst>
        </pc:spChg>
        <pc:spChg chg="add mod ord">
          <ac:chgData name="Sondre Topland" userId="1186e3d7-205d-417e-a5ac-00be061686ad" providerId="ADAL" clId="{7D4C5324-E0C0-488E-8746-4E93544116AD}" dt="2025-09-11T08:32:29.180" v="146" actId="700"/>
          <ac:spMkLst>
            <pc:docMk/>
            <pc:sldMk cId="942729376" sldId="272"/>
            <ac:spMk id="7" creationId="{00725288-CA4C-2361-6CA6-8A68C121052B}"/>
          </ac:spMkLst>
        </pc:spChg>
        <pc:picChg chg="add del mod">
          <ac:chgData name="Sondre Topland" userId="1186e3d7-205d-417e-a5ac-00be061686ad" providerId="ADAL" clId="{7D4C5324-E0C0-488E-8746-4E93544116AD}" dt="2025-09-11T08:34:58.218" v="183" actId="478"/>
          <ac:picMkLst>
            <pc:docMk/>
            <pc:sldMk cId="942729376" sldId="272"/>
            <ac:picMk id="8" creationId="{4B19AD5C-F283-B7FB-DB88-C486C596587E}"/>
          </ac:picMkLst>
        </pc:picChg>
        <pc:picChg chg="add mod">
          <ac:chgData name="Sondre Topland" userId="1186e3d7-205d-417e-a5ac-00be061686ad" providerId="ADAL" clId="{7D4C5324-E0C0-488E-8746-4E93544116AD}" dt="2025-09-11T08:35:07.226" v="186" actId="14100"/>
          <ac:picMkLst>
            <pc:docMk/>
            <pc:sldMk cId="942729376" sldId="272"/>
            <ac:picMk id="9" creationId="{13F99044-581A-9657-C9AB-1C08A3C90CEF}"/>
          </ac:picMkLst>
        </pc:picChg>
      </pc:sldChg>
      <pc:sldChg chg="addSp delSp modSp add mod">
        <pc:chgData name="Sondre Topland" userId="1186e3d7-205d-417e-a5ac-00be061686ad" providerId="ADAL" clId="{7D4C5324-E0C0-488E-8746-4E93544116AD}" dt="2025-09-11T08:32:59.286" v="157" actId="478"/>
        <pc:sldMkLst>
          <pc:docMk/>
          <pc:sldMk cId="1101022717" sldId="273"/>
        </pc:sldMkLst>
        <pc:spChg chg="del mod">
          <ac:chgData name="Sondre Topland" userId="1186e3d7-205d-417e-a5ac-00be061686ad" providerId="ADAL" clId="{7D4C5324-E0C0-488E-8746-4E93544116AD}" dt="2025-09-11T08:32:57.470" v="156" actId="478"/>
          <ac:spMkLst>
            <pc:docMk/>
            <pc:sldMk cId="1101022717" sldId="273"/>
            <ac:spMk id="3" creationId="{C909B7BB-5F96-26A4-9B21-C4A7FAFE3801}"/>
          </ac:spMkLst>
        </pc:spChg>
        <pc:spChg chg="del">
          <ac:chgData name="Sondre Topland" userId="1186e3d7-205d-417e-a5ac-00be061686ad" providerId="ADAL" clId="{7D4C5324-E0C0-488E-8746-4E93544116AD}" dt="2025-09-11T08:32:59.286" v="157" actId="478"/>
          <ac:spMkLst>
            <pc:docMk/>
            <pc:sldMk cId="1101022717" sldId="273"/>
            <ac:spMk id="8" creationId="{B1DEA344-2195-08ED-2942-4C7C951E7D0D}"/>
          </ac:spMkLst>
        </pc:spChg>
        <pc:picChg chg="add del">
          <ac:chgData name="Sondre Topland" userId="1186e3d7-205d-417e-a5ac-00be061686ad" providerId="ADAL" clId="{7D4C5324-E0C0-488E-8746-4E93544116AD}" dt="2025-09-11T08:32:52.424" v="152" actId="478"/>
          <ac:picMkLst>
            <pc:docMk/>
            <pc:sldMk cId="1101022717" sldId="273"/>
            <ac:picMk id="10" creationId="{6585F2B0-59A0-C4CC-7AC4-212135F48567}"/>
          </ac:picMkLst>
        </pc:picChg>
      </pc:sldChg>
      <pc:sldChg chg="addSp modSp add mod">
        <pc:chgData name="Sondre Topland" userId="1186e3d7-205d-417e-a5ac-00be061686ad" providerId="ADAL" clId="{7D4C5324-E0C0-488E-8746-4E93544116AD}" dt="2025-09-11T08:34:45.083" v="179" actId="1076"/>
        <pc:sldMkLst>
          <pc:docMk/>
          <pc:sldMk cId="3473995703" sldId="274"/>
        </pc:sldMkLst>
        <pc:spChg chg="add mod">
          <ac:chgData name="Sondre Topland" userId="1186e3d7-205d-417e-a5ac-00be061686ad" providerId="ADAL" clId="{7D4C5324-E0C0-488E-8746-4E93544116AD}" dt="2025-09-11T08:34:45.083" v="179" actId="1076"/>
          <ac:spMkLst>
            <pc:docMk/>
            <pc:sldMk cId="3473995703" sldId="274"/>
            <ac:spMk id="2" creationId="{BF457C3D-F72B-0D3E-D0EC-48432874C9E1}"/>
          </ac:spMkLst>
        </pc:spChg>
        <pc:spChg chg="add mod">
          <ac:chgData name="Sondre Topland" userId="1186e3d7-205d-417e-a5ac-00be061686ad" providerId="ADAL" clId="{7D4C5324-E0C0-488E-8746-4E93544116AD}" dt="2025-09-11T08:34:45.083" v="179" actId="1076"/>
          <ac:spMkLst>
            <pc:docMk/>
            <pc:sldMk cId="3473995703" sldId="274"/>
            <ac:spMk id="3" creationId="{2627D3A8-DD4A-7294-C568-B1C9CCEDA12F}"/>
          </ac:spMkLst>
        </pc:spChg>
        <pc:spChg chg="mod">
          <ac:chgData name="Sondre Topland" userId="1186e3d7-205d-417e-a5ac-00be061686ad" providerId="ADAL" clId="{7D4C5324-E0C0-488E-8746-4E93544116AD}" dt="2025-09-11T08:33:53.586" v="167" actId="14100"/>
          <ac:spMkLst>
            <pc:docMk/>
            <pc:sldMk cId="3473995703" sldId="274"/>
            <ac:spMk id="18" creationId="{5E6E0B56-6537-D8F8-4D69-44CE2A897C45}"/>
          </ac:spMkLst>
        </pc:spChg>
        <pc:spChg chg="mod">
          <ac:chgData name="Sondre Topland" userId="1186e3d7-205d-417e-a5ac-00be061686ad" providerId="ADAL" clId="{7D4C5324-E0C0-488E-8746-4E93544116AD}" dt="2025-09-11T08:34:35.649" v="178" actId="403"/>
          <ac:spMkLst>
            <pc:docMk/>
            <pc:sldMk cId="3473995703" sldId="274"/>
            <ac:spMk id="19" creationId="{4E0919EB-822E-A380-C380-E064C7F7CD21}"/>
          </ac:spMkLst>
        </pc:spChg>
      </pc:sldChg>
      <pc:sldChg chg="add">
        <pc:chgData name="Sondre Topland" userId="1186e3d7-205d-417e-a5ac-00be061686ad" providerId="ADAL" clId="{7D4C5324-E0C0-488E-8746-4E93544116AD}" dt="2025-09-11T08:34:55.385" v="180" actId="2890"/>
        <pc:sldMkLst>
          <pc:docMk/>
          <pc:sldMk cId="2650119230" sldId="275"/>
        </pc:sldMkLst>
      </pc:sldChg>
      <pc:sldChg chg="modSp add mod ord">
        <pc:chgData name="Sondre Topland" userId="1186e3d7-205d-417e-a5ac-00be061686ad" providerId="ADAL" clId="{7D4C5324-E0C0-488E-8746-4E93544116AD}" dt="2025-09-11T08:35:25.310" v="195" actId="20577"/>
        <pc:sldMkLst>
          <pc:docMk/>
          <pc:sldMk cId="1185398322" sldId="276"/>
        </pc:sldMkLst>
        <pc:spChg chg="mod">
          <ac:chgData name="Sondre Topland" userId="1186e3d7-205d-417e-a5ac-00be061686ad" providerId="ADAL" clId="{7D4C5324-E0C0-488E-8746-4E93544116AD}" dt="2025-09-11T08:35:25.310" v="195" actId="20577"/>
          <ac:spMkLst>
            <pc:docMk/>
            <pc:sldMk cId="1185398322" sldId="276"/>
            <ac:spMk id="3" creationId="{8EC4FCCE-C250-5D85-7529-8698394BBC26}"/>
          </ac:spMkLst>
        </pc:spChg>
        <pc:spChg chg="mod">
          <ac:chgData name="Sondre Topland" userId="1186e3d7-205d-417e-a5ac-00be061686ad" providerId="ADAL" clId="{7D4C5324-E0C0-488E-8746-4E93544116AD}" dt="2025-09-11T08:35:23.477" v="192" actId="6549"/>
          <ac:spMkLst>
            <pc:docMk/>
            <pc:sldMk cId="1185398322" sldId="276"/>
            <ac:spMk id="7" creationId="{59390480-E867-549D-5C1B-4AEF130C392F}"/>
          </ac:spMkLst>
        </pc:spChg>
      </pc:sldChg>
      <pc:sldChg chg="modSp add mod ord">
        <pc:chgData name="Sondre Topland" userId="1186e3d7-205d-417e-a5ac-00be061686ad" providerId="ADAL" clId="{7D4C5324-E0C0-488E-8746-4E93544116AD}" dt="2025-09-11T08:36:20.957" v="215" actId="403"/>
        <pc:sldMkLst>
          <pc:docMk/>
          <pc:sldMk cId="3647852526" sldId="277"/>
        </pc:sldMkLst>
        <pc:spChg chg="mod">
          <ac:chgData name="Sondre Topland" userId="1186e3d7-205d-417e-a5ac-00be061686ad" providerId="ADAL" clId="{7D4C5324-E0C0-488E-8746-4E93544116AD}" dt="2025-09-11T08:35:58.871" v="205" actId="20577"/>
          <ac:spMkLst>
            <pc:docMk/>
            <pc:sldMk cId="3647852526" sldId="277"/>
            <ac:spMk id="18" creationId="{6D52F461-3881-5776-EE8D-94191516B671}"/>
          </ac:spMkLst>
        </pc:spChg>
        <pc:spChg chg="mod">
          <ac:chgData name="Sondre Topland" userId="1186e3d7-205d-417e-a5ac-00be061686ad" providerId="ADAL" clId="{7D4C5324-E0C0-488E-8746-4E93544116AD}" dt="2025-09-11T08:36:20.957" v="215" actId="403"/>
          <ac:spMkLst>
            <pc:docMk/>
            <pc:sldMk cId="3647852526" sldId="277"/>
            <ac:spMk id="19" creationId="{21E4D09C-75BB-ACBE-5D3D-A39AC373474D}"/>
          </ac:spMkLst>
        </pc:spChg>
      </pc:sldChg>
      <pc:sldChg chg="modSp add mod">
        <pc:chgData name="Sondre Topland" userId="1186e3d7-205d-417e-a5ac-00be061686ad" providerId="ADAL" clId="{7D4C5324-E0C0-488E-8746-4E93544116AD}" dt="2025-09-11T08:37:36.523" v="230" actId="14100"/>
        <pc:sldMkLst>
          <pc:docMk/>
          <pc:sldMk cId="2485931805" sldId="278"/>
        </pc:sldMkLst>
        <pc:spChg chg="mod">
          <ac:chgData name="Sondre Topland" userId="1186e3d7-205d-417e-a5ac-00be061686ad" providerId="ADAL" clId="{7D4C5324-E0C0-488E-8746-4E93544116AD}" dt="2025-09-11T08:36:41.270" v="218" actId="20577"/>
          <ac:spMkLst>
            <pc:docMk/>
            <pc:sldMk cId="2485931805" sldId="278"/>
            <ac:spMk id="18" creationId="{D111FAF6-E10A-5DEA-0D98-19516D50B1FC}"/>
          </ac:spMkLst>
        </pc:spChg>
        <pc:spChg chg="mod">
          <ac:chgData name="Sondre Topland" userId="1186e3d7-205d-417e-a5ac-00be061686ad" providerId="ADAL" clId="{7D4C5324-E0C0-488E-8746-4E93544116AD}" dt="2025-09-11T08:37:36.523" v="230" actId="14100"/>
          <ac:spMkLst>
            <pc:docMk/>
            <pc:sldMk cId="2485931805" sldId="278"/>
            <ac:spMk id="19" creationId="{543B6CE6-4092-FADE-FB8C-692BF6910834}"/>
          </ac:spMkLst>
        </pc:spChg>
      </pc:sldChg>
      <pc:sldChg chg="modSp add mod">
        <pc:chgData name="Sondre Topland" userId="1186e3d7-205d-417e-a5ac-00be061686ad" providerId="ADAL" clId="{7D4C5324-E0C0-488E-8746-4E93544116AD}" dt="2025-09-11T08:37:43.205" v="231" actId="20577"/>
        <pc:sldMkLst>
          <pc:docMk/>
          <pc:sldMk cId="1878861696" sldId="279"/>
        </pc:sldMkLst>
        <pc:spChg chg="mod">
          <ac:chgData name="Sondre Topland" userId="1186e3d7-205d-417e-a5ac-00be061686ad" providerId="ADAL" clId="{7D4C5324-E0C0-488E-8746-4E93544116AD}" dt="2025-09-11T08:37:43.205" v="231" actId="20577"/>
          <ac:spMkLst>
            <pc:docMk/>
            <pc:sldMk cId="1878861696" sldId="279"/>
            <ac:spMk id="18" creationId="{D8E92532-0530-E88A-7171-E338DA950102}"/>
          </ac:spMkLst>
        </pc:spChg>
        <pc:spChg chg="mod">
          <ac:chgData name="Sondre Topland" userId="1186e3d7-205d-417e-a5ac-00be061686ad" providerId="ADAL" clId="{7D4C5324-E0C0-488E-8746-4E93544116AD}" dt="2025-09-11T08:37:32.603" v="229" actId="14100"/>
          <ac:spMkLst>
            <pc:docMk/>
            <pc:sldMk cId="1878861696" sldId="279"/>
            <ac:spMk id="19" creationId="{F25327C5-69A3-CBB8-07A7-822A4EE5BEF8}"/>
          </ac:spMkLst>
        </pc:spChg>
      </pc:sldChg>
      <pc:sldChg chg="addSp modSp add mod ord modAnim">
        <pc:chgData name="Sondre Topland" userId="1186e3d7-205d-417e-a5ac-00be061686ad" providerId="ADAL" clId="{7D4C5324-E0C0-488E-8746-4E93544116AD}" dt="2025-09-11T08:41:33.137" v="280" actId="1076"/>
        <pc:sldMkLst>
          <pc:docMk/>
          <pc:sldMk cId="3158440563" sldId="280"/>
        </pc:sldMkLst>
        <pc:spChg chg="add mod">
          <ac:chgData name="Sondre Topland" userId="1186e3d7-205d-417e-a5ac-00be061686ad" providerId="ADAL" clId="{7D4C5324-E0C0-488E-8746-4E93544116AD}" dt="2025-09-11T08:41:19.249" v="278" actId="571"/>
          <ac:spMkLst>
            <pc:docMk/>
            <pc:sldMk cId="3158440563" sldId="280"/>
            <ac:spMk id="13" creationId="{1DD6A90B-2C8E-0C1B-7B68-CEF9754F394C}"/>
          </ac:spMkLst>
        </pc:spChg>
        <pc:picChg chg="add mod">
          <ac:chgData name="Sondre Topland" userId="1186e3d7-205d-417e-a5ac-00be061686ad" providerId="ADAL" clId="{7D4C5324-E0C0-488E-8746-4E93544116AD}" dt="2025-09-11T08:40:40.376" v="269" actId="207"/>
          <ac:picMkLst>
            <pc:docMk/>
            <pc:sldMk cId="3158440563" sldId="280"/>
            <ac:picMk id="2" creationId="{B5BFFA31-0A7F-450F-A947-2D07058E5379}"/>
          </ac:picMkLst>
        </pc:picChg>
        <pc:picChg chg="add mod">
          <ac:chgData name="Sondre Topland" userId="1186e3d7-205d-417e-a5ac-00be061686ad" providerId="ADAL" clId="{7D4C5324-E0C0-488E-8746-4E93544116AD}" dt="2025-09-11T08:40:37.641" v="268" actId="207"/>
          <ac:picMkLst>
            <pc:docMk/>
            <pc:sldMk cId="3158440563" sldId="280"/>
            <ac:picMk id="4" creationId="{5419AC48-5DB4-2742-E9FC-E86AEB1BEAA8}"/>
          </ac:picMkLst>
        </pc:picChg>
        <pc:picChg chg="add mod">
          <ac:chgData name="Sondre Topland" userId="1186e3d7-205d-417e-a5ac-00be061686ad" providerId="ADAL" clId="{7D4C5324-E0C0-488E-8746-4E93544116AD}" dt="2025-09-11T08:40:15.286" v="259" actId="207"/>
          <ac:picMkLst>
            <pc:docMk/>
            <pc:sldMk cId="3158440563" sldId="280"/>
            <ac:picMk id="9" creationId="{2A4CE0A1-6A4A-1FC7-ACD5-6442CFE95B08}"/>
          </ac:picMkLst>
        </pc:picChg>
        <pc:picChg chg="mod">
          <ac:chgData name="Sondre Topland" userId="1186e3d7-205d-417e-a5ac-00be061686ad" providerId="ADAL" clId="{7D4C5324-E0C0-488E-8746-4E93544116AD}" dt="2025-09-11T08:40:33.650" v="266" actId="207"/>
          <ac:picMkLst>
            <pc:docMk/>
            <pc:sldMk cId="3158440563" sldId="280"/>
            <ac:picMk id="10" creationId="{C4775676-5B09-2BDB-086D-F1B27052F652}"/>
          </ac:picMkLst>
        </pc:picChg>
        <pc:picChg chg="add mod">
          <ac:chgData name="Sondre Topland" userId="1186e3d7-205d-417e-a5ac-00be061686ad" providerId="ADAL" clId="{7D4C5324-E0C0-488E-8746-4E93544116AD}" dt="2025-09-11T08:41:33.137" v="280" actId="1076"/>
          <ac:picMkLst>
            <pc:docMk/>
            <pc:sldMk cId="3158440563" sldId="280"/>
            <ac:picMk id="11" creationId="{77FE4802-AC2A-1C20-53F3-5B21A1A0020E}"/>
          </ac:picMkLst>
        </pc:picChg>
        <pc:picChg chg="add mod">
          <ac:chgData name="Sondre Topland" userId="1186e3d7-205d-417e-a5ac-00be061686ad" providerId="ADAL" clId="{7D4C5324-E0C0-488E-8746-4E93544116AD}" dt="2025-09-11T08:41:16.873" v="276" actId="1076"/>
          <ac:picMkLst>
            <pc:docMk/>
            <pc:sldMk cId="3158440563" sldId="280"/>
            <ac:picMk id="12" creationId="{2AE63360-C831-1C05-577B-A40A891FF06D}"/>
          </ac:picMkLst>
        </pc:picChg>
        <pc:picChg chg="add mod">
          <ac:chgData name="Sondre Topland" userId="1186e3d7-205d-417e-a5ac-00be061686ad" providerId="ADAL" clId="{7D4C5324-E0C0-488E-8746-4E93544116AD}" dt="2025-09-11T08:41:25.089" v="279" actId="571"/>
          <ac:picMkLst>
            <pc:docMk/>
            <pc:sldMk cId="3158440563" sldId="280"/>
            <ac:picMk id="14" creationId="{982B13EC-F054-058B-9B4F-796F9864A5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F964C-3E3A-4BB5-9EA6-5F7F98376389}" type="datetimeFigureOut">
              <a:rPr lang="nb-NO" smtClean="0"/>
              <a:t>11.09.2025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2C9702-C473-4215-9326-0D87B7516DEB}" type="slidenum">
              <a:rPr lang="nb-NO" smtClean="0"/>
              <a:t>‹#›</a:t>
            </a:fld>
            <a:endParaRPr lang="nb-NO"/>
          </a:p>
        </p:txBody>
      </p:sp>
    </p:spTree>
    <p:extLst>
      <p:ext uri="{BB962C8B-B14F-4D97-AF65-F5344CB8AC3E}">
        <p14:creationId xmlns:p14="http://schemas.microsoft.com/office/powerpoint/2010/main" val="7858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2C9702-C473-4215-9326-0D87B7516DEB}" type="slidenum">
              <a:rPr lang="nb-NO" smtClean="0"/>
              <a:t>1</a:t>
            </a:fld>
            <a:endParaRPr lang="nb-NO"/>
          </a:p>
        </p:txBody>
      </p:sp>
    </p:spTree>
    <p:extLst>
      <p:ext uri="{BB962C8B-B14F-4D97-AF65-F5344CB8AC3E}">
        <p14:creationId xmlns:p14="http://schemas.microsoft.com/office/powerpoint/2010/main" val="311139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E50B7-F77F-2B2F-0A16-BF53F2F58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B1959-3150-3F1F-0343-A68DB144D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66B9E-EFAE-C5D6-04A7-468A7A689439}"/>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3D0179B5-BB47-ED1C-AE4D-8D4EC6EB0E32}"/>
              </a:ext>
            </a:extLst>
          </p:cNvPr>
          <p:cNvSpPr>
            <a:spLocks noGrp="1"/>
          </p:cNvSpPr>
          <p:nvPr>
            <p:ph type="sldNum" sz="quarter" idx="5"/>
          </p:nvPr>
        </p:nvSpPr>
        <p:spPr/>
        <p:txBody>
          <a:bodyPr/>
          <a:lstStyle/>
          <a:p>
            <a:fld id="{EA2C9702-C473-4215-9326-0D87B7516DEB}" type="slidenum">
              <a:rPr lang="nb-NO" smtClean="0"/>
              <a:t>2</a:t>
            </a:fld>
            <a:endParaRPr lang="nb-NO"/>
          </a:p>
        </p:txBody>
      </p:sp>
    </p:spTree>
    <p:extLst>
      <p:ext uri="{BB962C8B-B14F-4D97-AF65-F5344CB8AC3E}">
        <p14:creationId xmlns:p14="http://schemas.microsoft.com/office/powerpoint/2010/main" val="4114187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86577-597A-B45D-961C-5AAB2849B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77AAA-5AEE-6DDB-EA57-109239E2A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00561-0E80-E8FF-0D2A-F6FC42F80582}"/>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3258C95E-17E1-4037-3929-641CC46B2B46}"/>
              </a:ext>
            </a:extLst>
          </p:cNvPr>
          <p:cNvSpPr>
            <a:spLocks noGrp="1"/>
          </p:cNvSpPr>
          <p:nvPr>
            <p:ph type="sldNum" sz="quarter" idx="5"/>
          </p:nvPr>
        </p:nvSpPr>
        <p:spPr/>
        <p:txBody>
          <a:bodyPr/>
          <a:lstStyle/>
          <a:p>
            <a:fld id="{EA2C9702-C473-4215-9326-0D87B7516DEB}" type="slidenum">
              <a:rPr lang="nb-NO" smtClean="0"/>
              <a:t>4</a:t>
            </a:fld>
            <a:endParaRPr lang="nb-NO"/>
          </a:p>
        </p:txBody>
      </p:sp>
    </p:spTree>
    <p:extLst>
      <p:ext uri="{BB962C8B-B14F-4D97-AF65-F5344CB8AC3E}">
        <p14:creationId xmlns:p14="http://schemas.microsoft.com/office/powerpoint/2010/main" val="92990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9081F-32CD-CFE3-9C85-ABBADA882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D8A3A-25F5-F4EC-D86A-554C5E00D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935AB-0BB5-2BF4-A4C2-F9AA319DC967}"/>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61DB1B2F-2049-25CC-530B-0F9E24F135F4}"/>
              </a:ext>
            </a:extLst>
          </p:cNvPr>
          <p:cNvSpPr>
            <a:spLocks noGrp="1"/>
          </p:cNvSpPr>
          <p:nvPr>
            <p:ph type="sldNum" sz="quarter" idx="5"/>
          </p:nvPr>
        </p:nvSpPr>
        <p:spPr/>
        <p:txBody>
          <a:bodyPr/>
          <a:lstStyle/>
          <a:p>
            <a:fld id="{EA2C9702-C473-4215-9326-0D87B7516DEB}" type="slidenum">
              <a:rPr lang="nb-NO" smtClean="0"/>
              <a:t>7</a:t>
            </a:fld>
            <a:endParaRPr lang="nb-NO"/>
          </a:p>
        </p:txBody>
      </p:sp>
    </p:spTree>
    <p:extLst>
      <p:ext uri="{BB962C8B-B14F-4D97-AF65-F5344CB8AC3E}">
        <p14:creationId xmlns:p14="http://schemas.microsoft.com/office/powerpoint/2010/main" val="260954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328B3-88E1-23BD-CC34-C458565AD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9439A-1136-484A-F11E-5F9C4B14D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1167A-7C42-C7EB-87C8-1C58DE14A93D}"/>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3A1A9A28-8BB5-A75A-40AF-D2A19A9AEAAE}"/>
              </a:ext>
            </a:extLst>
          </p:cNvPr>
          <p:cNvSpPr>
            <a:spLocks noGrp="1"/>
          </p:cNvSpPr>
          <p:nvPr>
            <p:ph type="sldNum" sz="quarter" idx="5"/>
          </p:nvPr>
        </p:nvSpPr>
        <p:spPr/>
        <p:txBody>
          <a:bodyPr/>
          <a:lstStyle/>
          <a:p>
            <a:fld id="{EA2C9702-C473-4215-9326-0D87B7516DEB}" type="slidenum">
              <a:rPr lang="nb-NO" smtClean="0"/>
              <a:t>8</a:t>
            </a:fld>
            <a:endParaRPr lang="nb-NO"/>
          </a:p>
        </p:txBody>
      </p:sp>
    </p:spTree>
    <p:extLst>
      <p:ext uri="{BB962C8B-B14F-4D97-AF65-F5344CB8AC3E}">
        <p14:creationId xmlns:p14="http://schemas.microsoft.com/office/powerpoint/2010/main" val="109300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2C9702-C473-4215-9326-0D87B7516DEB}" type="slidenum">
              <a:rPr lang="nb-NO" smtClean="0"/>
              <a:t>10</a:t>
            </a:fld>
            <a:endParaRPr lang="nb-NO"/>
          </a:p>
        </p:txBody>
      </p:sp>
    </p:spTree>
    <p:extLst>
      <p:ext uri="{BB962C8B-B14F-4D97-AF65-F5344CB8AC3E}">
        <p14:creationId xmlns:p14="http://schemas.microsoft.com/office/powerpoint/2010/main" val="235335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CCC4E-EB8F-DF98-2CB5-210B3C599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3B159-D372-35FB-130F-49A94A6C9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C4BB8-646F-E9AD-CDEA-A4BEC0041BE1}"/>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E906D505-725E-4B3B-1622-3F68744DD66A}"/>
              </a:ext>
            </a:extLst>
          </p:cNvPr>
          <p:cNvSpPr>
            <a:spLocks noGrp="1"/>
          </p:cNvSpPr>
          <p:nvPr>
            <p:ph type="sldNum" sz="quarter" idx="5"/>
          </p:nvPr>
        </p:nvSpPr>
        <p:spPr/>
        <p:txBody>
          <a:bodyPr/>
          <a:lstStyle/>
          <a:p>
            <a:fld id="{EA2C9702-C473-4215-9326-0D87B7516DEB}" type="slidenum">
              <a:rPr lang="nb-NO" smtClean="0"/>
              <a:t>11</a:t>
            </a:fld>
            <a:endParaRPr lang="nb-NO"/>
          </a:p>
        </p:txBody>
      </p:sp>
    </p:spTree>
    <p:extLst>
      <p:ext uri="{BB962C8B-B14F-4D97-AF65-F5344CB8AC3E}">
        <p14:creationId xmlns:p14="http://schemas.microsoft.com/office/powerpoint/2010/main" val="74323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2C91F-3112-BEC3-3FB6-56E4F0967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5E660-0C84-CED6-C792-0248B88B6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F5665-3DD9-4BE4-34B0-64EA4042BA9C}"/>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4E35D28E-5825-5940-2D9F-B62F6E592420}"/>
              </a:ext>
            </a:extLst>
          </p:cNvPr>
          <p:cNvSpPr>
            <a:spLocks noGrp="1"/>
          </p:cNvSpPr>
          <p:nvPr>
            <p:ph type="sldNum" sz="quarter" idx="5"/>
          </p:nvPr>
        </p:nvSpPr>
        <p:spPr/>
        <p:txBody>
          <a:bodyPr/>
          <a:lstStyle/>
          <a:p>
            <a:fld id="{EA2C9702-C473-4215-9326-0D87B7516DEB}" type="slidenum">
              <a:rPr lang="nb-NO" smtClean="0"/>
              <a:t>15</a:t>
            </a:fld>
            <a:endParaRPr lang="nb-NO"/>
          </a:p>
        </p:txBody>
      </p:sp>
    </p:spTree>
    <p:extLst>
      <p:ext uri="{BB962C8B-B14F-4D97-AF65-F5344CB8AC3E}">
        <p14:creationId xmlns:p14="http://schemas.microsoft.com/office/powerpoint/2010/main" val="917553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tiff"/><Relationship Id="rId4" Type="http://schemas.openxmlformats.org/officeDocument/2006/relationships/image" Target="../media/image5.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9B83D992-C4DB-36D8-7D8F-094691F60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0107E10F-EE15-B5E2-DC2C-F98385E69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3" y="6084888"/>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6806181" y="2337417"/>
            <a:ext cx="4114801" cy="674127"/>
          </a:xfrm>
        </p:spPr>
        <p:txBody>
          <a:bodyPr>
            <a:normAutofit/>
          </a:bodyPr>
          <a:lstStyle>
            <a:lvl1pPr marL="0" indent="0" algn="l">
              <a:buNone/>
              <a:defRPr sz="2800" b="1" i="1">
                <a:solidFill>
                  <a:schemeClr val="accent2"/>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6800278" y="2980744"/>
            <a:ext cx="4840941" cy="2693287"/>
          </a:xfrm>
        </p:spPr>
        <p:txBody>
          <a:bodyPr anchor="t">
            <a:noAutofit/>
          </a:bodyPr>
          <a:lstStyle>
            <a:lvl1pPr algn="l">
              <a:defRPr sz="5400" b="0" i="0">
                <a:solidFill>
                  <a:schemeClr val="bg2"/>
                </a:solidFill>
                <a:latin typeface="Helvetica LT Std" pitchFamily="2" charset="0"/>
              </a:defRPr>
            </a:lvl1pPr>
          </a:lstStyle>
          <a:p>
            <a:r>
              <a:rPr lang="en-US"/>
              <a:t>Click to edit Master title style</a:t>
            </a:r>
            <a:endParaRPr lang="nb-NO" dirty="0"/>
          </a:p>
        </p:txBody>
      </p:sp>
      <p:sp>
        <p:nvSpPr>
          <p:cNvPr id="16" name="Plassholder for bilde 15"/>
          <p:cNvSpPr>
            <a:spLocks noGrp="1" noChangeAspect="1"/>
          </p:cNvSpPr>
          <p:nvPr>
            <p:ph type="pic" sz="quarter" idx="10"/>
          </p:nvPr>
        </p:nvSpPr>
        <p:spPr>
          <a:xfrm>
            <a:off x="-4482" y="0"/>
            <a:ext cx="6042212" cy="6858000"/>
          </a:xfrm>
          <a:blipFill>
            <a:blip r:embed="rId4"/>
            <a:stretch>
              <a:fillRect/>
            </a:stretch>
          </a:blipFill>
        </p:spPr>
        <p:txBody>
          <a:bodyPr rtlCol="0">
            <a:normAutofit/>
          </a:bodyPr>
          <a:lstStyle/>
          <a:p>
            <a:pPr lvl="0"/>
            <a:r>
              <a:rPr lang="en-US" noProof="0"/>
              <a:t>Click icon to add picture</a:t>
            </a:r>
            <a:endParaRPr lang="nb-NO" noProof="0"/>
          </a:p>
        </p:txBody>
      </p:sp>
    </p:spTree>
    <p:extLst>
      <p:ext uri="{BB962C8B-B14F-4D97-AF65-F5344CB8AC3E}">
        <p14:creationId xmlns:p14="http://schemas.microsoft.com/office/powerpoint/2010/main" val="32470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tel og innhold">
    <p:spTree>
      <p:nvGrpSpPr>
        <p:cNvPr id="1" name=""/>
        <p:cNvGrpSpPr/>
        <p:nvPr/>
      </p:nvGrpSpPr>
      <p:grpSpPr>
        <a:xfrm>
          <a:off x="0" y="0"/>
          <a:ext cx="0" cy="0"/>
          <a:chOff x="0" y="0"/>
          <a:chExt cx="0" cy="0"/>
        </a:xfrm>
      </p:grpSpPr>
      <p:pic>
        <p:nvPicPr>
          <p:cNvPr id="2" name="Bilde 6" descr="Et bilde som inneholder firkant&#10;&#10;Automatisk generert beskrivelse">
            <a:extLst>
              <a:ext uri="{FF2B5EF4-FFF2-40B4-BE49-F238E27FC236}">
                <a16:creationId xmlns:a16="http://schemas.microsoft.com/office/drawing/2014/main" id="{D9FC067C-6D09-53DE-8AD1-FF6EF35E0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8D44F05D-196D-6AF2-710F-1A46AFCC1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0038" y="6084888"/>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537446" y="2574094"/>
            <a:ext cx="10515600" cy="3052480"/>
          </a:xfrm>
        </p:spPr>
        <p:txBody>
          <a:bodyPr anchor="t">
            <a:normAutofit/>
          </a:bodyPr>
          <a:lstStyle>
            <a:lvl1pPr>
              <a:defRPr sz="4800" b="1" i="0">
                <a:solidFill>
                  <a:schemeClr val="bg2"/>
                </a:solidFill>
                <a:latin typeface="Helvetica LT Std" pitchFamily="2" charset="0"/>
              </a:defRPr>
            </a:lvl1pPr>
          </a:lstStyle>
          <a:p>
            <a:r>
              <a:rPr lang="en-US"/>
              <a:t>Click to edit Master title style</a:t>
            </a:r>
            <a:endParaRPr lang="nb-NO" dirty="0"/>
          </a:p>
        </p:txBody>
      </p:sp>
      <p:sp>
        <p:nvSpPr>
          <p:cNvPr id="16" name="Plassholder for tekst 15"/>
          <p:cNvSpPr>
            <a:spLocks noGrp="1"/>
          </p:cNvSpPr>
          <p:nvPr>
            <p:ph type="body" sz="quarter" idx="10"/>
          </p:nvPr>
        </p:nvSpPr>
        <p:spPr>
          <a:xfrm>
            <a:off x="1519237" y="2088405"/>
            <a:ext cx="9184622" cy="453090"/>
          </a:xfrm>
        </p:spPr>
        <p:txBody>
          <a:bodyPr/>
          <a:lstStyle>
            <a:lvl1pPr marL="0" indent="0">
              <a:buNone/>
              <a:defRPr b="1" i="1">
                <a:solidFill>
                  <a:schemeClr val="accent2"/>
                </a:solidFill>
                <a:latin typeface="Helvetica LT Std" pitchFamily="2" charset="0"/>
              </a:defRPr>
            </a:lvl1pPr>
            <a:lvl2pPr marL="457200" indent="0">
              <a:buNone/>
              <a:defRPr b="1" i="1">
                <a:solidFill>
                  <a:schemeClr val="accent2"/>
                </a:solidFill>
                <a:latin typeface="Helvetica LT Std" pitchFamily="2" charset="0"/>
              </a:defRPr>
            </a:lvl2pPr>
            <a:lvl3pPr marL="914400" indent="0">
              <a:buNone/>
              <a:defRPr b="1" i="1">
                <a:solidFill>
                  <a:schemeClr val="accent2"/>
                </a:solidFill>
                <a:latin typeface="Helvetica LT Std" pitchFamily="2" charset="0"/>
              </a:defRPr>
            </a:lvl3pPr>
            <a:lvl4pPr marL="1371600" indent="0">
              <a:buNone/>
              <a:defRPr b="1" i="1">
                <a:solidFill>
                  <a:schemeClr val="accent2"/>
                </a:solidFill>
                <a:latin typeface="Helvetica LT Std" pitchFamily="2" charset="0"/>
              </a:defRPr>
            </a:lvl4pPr>
            <a:lvl5pPr marL="1828800" indent="0">
              <a:buNone/>
              <a:defRPr b="1" i="1">
                <a:solidFill>
                  <a:schemeClr val="accent2"/>
                </a:solidFill>
                <a:latin typeface="Helvetica LT Std" pitchFamily="2" charset="0"/>
              </a:defRPr>
            </a:lvl5pPr>
          </a:lstStyle>
          <a:p>
            <a:pPr lvl="0"/>
            <a:r>
              <a:rPr lang="en-US"/>
              <a:t>Click to edit Master text styles</a:t>
            </a:r>
          </a:p>
        </p:txBody>
      </p:sp>
    </p:spTree>
    <p:extLst>
      <p:ext uri="{BB962C8B-B14F-4D97-AF65-F5344CB8AC3E}">
        <p14:creationId xmlns:p14="http://schemas.microsoft.com/office/powerpoint/2010/main" val="385318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tel og innhold">
    <p:spTree>
      <p:nvGrpSpPr>
        <p:cNvPr id="1" name=""/>
        <p:cNvGrpSpPr/>
        <p:nvPr/>
      </p:nvGrpSpPr>
      <p:grpSpPr>
        <a:xfrm>
          <a:off x="0" y="0"/>
          <a:ext cx="0" cy="0"/>
          <a:chOff x="0" y="0"/>
          <a:chExt cx="0" cy="0"/>
        </a:xfrm>
      </p:grpSpPr>
      <p:pic>
        <p:nvPicPr>
          <p:cNvPr id="2" name="Bilde 6" descr="Et bilde som inneholder tekst, utklipp&#10;&#10;Automatisk generert beskrivelse">
            <a:extLst>
              <a:ext uri="{FF2B5EF4-FFF2-40B4-BE49-F238E27FC236}">
                <a16:creationId xmlns:a16="http://schemas.microsoft.com/office/drawing/2014/main" id="{A515BCEE-3930-442F-1671-DA3B2C2E3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220A768A-2789-D540-CC5B-6D92770C9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963" y="6089650"/>
            <a:ext cx="15970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438973" y="2137995"/>
            <a:ext cx="5594874" cy="2757562"/>
          </a:xfrm>
        </p:spPr>
        <p:txBody>
          <a:bodyPr anchor="t">
            <a:normAutofit/>
          </a:bodyPr>
          <a:lstStyle>
            <a:lvl1pPr>
              <a:defRPr sz="4800" b="1" i="0">
                <a:solidFill>
                  <a:schemeClr val="accent2"/>
                </a:solidFill>
                <a:latin typeface="Helvetica LT Std" pitchFamily="2" charset="0"/>
              </a:defRPr>
            </a:lvl1pPr>
          </a:lstStyle>
          <a:p>
            <a:r>
              <a:rPr lang="en-US"/>
              <a:t>Click to edit Master title style</a:t>
            </a:r>
            <a:endParaRPr lang="nb-NO" dirty="0"/>
          </a:p>
        </p:txBody>
      </p:sp>
      <p:sp>
        <p:nvSpPr>
          <p:cNvPr id="10" name="Plassholder for tekst 9"/>
          <p:cNvSpPr>
            <a:spLocks noGrp="1"/>
          </p:cNvSpPr>
          <p:nvPr>
            <p:ph type="body" sz="quarter" idx="10"/>
          </p:nvPr>
        </p:nvSpPr>
        <p:spPr>
          <a:xfrm>
            <a:off x="1438973" y="4985547"/>
            <a:ext cx="3415079" cy="312714"/>
          </a:xfrm>
        </p:spPr>
        <p:txBody>
          <a:bodyPr>
            <a:noAutofit/>
          </a:bodyPr>
          <a:lstStyle>
            <a:lvl1pPr marL="0" indent="0" algn="l">
              <a:buNone/>
              <a:defRPr sz="2600">
                <a:solidFill>
                  <a:srgbClr val="FFFFFF"/>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309472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4F823952-0C25-B27A-864D-896F1F874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1AAE7543-9698-664B-E4D5-DA853F1EB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963" y="6089650"/>
            <a:ext cx="15970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438973" y="1814611"/>
            <a:ext cx="5594874" cy="727867"/>
          </a:xfrm>
        </p:spPr>
        <p:txBody>
          <a:bodyPr anchor="t">
            <a:normAutofit/>
          </a:bodyPr>
          <a:lstStyle>
            <a:lvl1pPr>
              <a:defRPr sz="4800" b="1" i="0">
                <a:solidFill>
                  <a:schemeClr val="accent4"/>
                </a:solidFill>
                <a:latin typeface="Helvetica LT Std" pitchFamily="2" charset="0"/>
              </a:defRPr>
            </a:lvl1pPr>
          </a:lstStyle>
          <a:p>
            <a:r>
              <a:rPr lang="en-US"/>
              <a:t>Click to edit Master title style</a:t>
            </a:r>
            <a:endParaRPr lang="nb-NO" dirty="0"/>
          </a:p>
        </p:txBody>
      </p:sp>
      <p:sp>
        <p:nvSpPr>
          <p:cNvPr id="9" name="Plassholder for tekst 5"/>
          <p:cNvSpPr>
            <a:spLocks noGrp="1"/>
          </p:cNvSpPr>
          <p:nvPr>
            <p:ph type="body" sz="quarter" idx="11"/>
          </p:nvPr>
        </p:nvSpPr>
        <p:spPr>
          <a:xfrm>
            <a:off x="1445828" y="2586584"/>
            <a:ext cx="4538662" cy="690794"/>
          </a:xfrm>
        </p:spPr>
        <p:txBody>
          <a:bodyPr>
            <a:normAutofit/>
          </a:bodyPr>
          <a:lstStyle>
            <a:lvl1pPr marL="285750" indent="-285750">
              <a:buClr>
                <a:schemeClr val="accent4"/>
              </a:buClr>
              <a:buFont typeface="Wingdings" pitchFamily="2" charset="2"/>
              <a:buChar char="§"/>
              <a:defRPr sz="1600" b="0" i="0">
                <a:solidFill>
                  <a:srgbClr val="FFFFFF"/>
                </a:solidFill>
                <a:latin typeface="Helvetica LT Std" pitchFamily="2" charset="0"/>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360377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BCF9C117-B468-29D5-CEDF-3D4D8E155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5A71CA4A-2A71-EBE6-9B31-C9CE3EA6A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800" y="6062663"/>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454992" y="4338726"/>
            <a:ext cx="10515600" cy="3052480"/>
          </a:xfrm>
        </p:spPr>
        <p:txBody>
          <a:bodyPr anchor="t">
            <a:normAutofit/>
          </a:bodyPr>
          <a:lstStyle>
            <a:lvl1pPr>
              <a:defRPr sz="4800" b="1" i="0">
                <a:solidFill>
                  <a:schemeClr val="bg2"/>
                </a:solidFill>
                <a:latin typeface="Helvetica LT Std" pitchFamily="2" charset="0"/>
              </a:defRPr>
            </a:lvl1pPr>
          </a:lstStyle>
          <a:p>
            <a:r>
              <a:rPr lang="en-US"/>
              <a:t>Click to edit Master title style</a:t>
            </a:r>
            <a:endParaRPr lang="nb-NO" dirty="0"/>
          </a:p>
        </p:txBody>
      </p:sp>
      <p:sp>
        <p:nvSpPr>
          <p:cNvPr id="16" name="Plassholder for tekst 15"/>
          <p:cNvSpPr>
            <a:spLocks noGrp="1"/>
          </p:cNvSpPr>
          <p:nvPr>
            <p:ph type="body" sz="quarter" idx="10"/>
          </p:nvPr>
        </p:nvSpPr>
        <p:spPr>
          <a:xfrm>
            <a:off x="1521898" y="3807579"/>
            <a:ext cx="9184622" cy="453090"/>
          </a:xfrm>
        </p:spPr>
        <p:txBody>
          <a:bodyPr>
            <a:normAutofit/>
          </a:bodyPr>
          <a:lstStyle>
            <a:lvl1pPr marL="0" indent="0">
              <a:buNone/>
              <a:defRPr sz="2600" b="1" i="1">
                <a:solidFill>
                  <a:schemeClr val="accent2"/>
                </a:solidFill>
                <a:latin typeface="Helvetica LT Std" pitchFamily="2" charset="0"/>
              </a:defRPr>
            </a:lvl1pPr>
            <a:lvl2pPr marL="457200" indent="0">
              <a:buNone/>
              <a:defRPr b="1" i="1">
                <a:solidFill>
                  <a:schemeClr val="accent2"/>
                </a:solidFill>
                <a:latin typeface="Helvetica LT Std" pitchFamily="2" charset="0"/>
              </a:defRPr>
            </a:lvl2pPr>
            <a:lvl3pPr marL="914400" indent="0">
              <a:buNone/>
              <a:defRPr b="1" i="1">
                <a:solidFill>
                  <a:schemeClr val="accent2"/>
                </a:solidFill>
                <a:latin typeface="Helvetica LT Std" pitchFamily="2" charset="0"/>
              </a:defRPr>
            </a:lvl3pPr>
            <a:lvl4pPr marL="1371600" indent="0">
              <a:buNone/>
              <a:defRPr b="1" i="1">
                <a:solidFill>
                  <a:schemeClr val="accent2"/>
                </a:solidFill>
                <a:latin typeface="Helvetica LT Std" pitchFamily="2" charset="0"/>
              </a:defRPr>
            </a:lvl4pPr>
            <a:lvl5pPr marL="1828800" indent="0">
              <a:buNone/>
              <a:defRPr b="1" i="1">
                <a:solidFill>
                  <a:schemeClr val="accent2"/>
                </a:solidFill>
                <a:latin typeface="Helvetica LT Std" pitchFamily="2" charset="0"/>
              </a:defRPr>
            </a:lvl5pPr>
          </a:lstStyle>
          <a:p>
            <a:pPr lvl="0"/>
            <a:r>
              <a:rPr lang="en-US"/>
              <a:t>Click to edit Master text styles</a:t>
            </a:r>
          </a:p>
        </p:txBody>
      </p:sp>
      <p:sp>
        <p:nvSpPr>
          <p:cNvPr id="9" name="Plassholder for bilde 8"/>
          <p:cNvSpPr>
            <a:spLocks noGrp="1"/>
          </p:cNvSpPr>
          <p:nvPr>
            <p:ph type="pic" sz="quarter" idx="11"/>
          </p:nvPr>
        </p:nvSpPr>
        <p:spPr>
          <a:xfrm>
            <a:off x="0" y="0"/>
            <a:ext cx="12192000" cy="3367165"/>
          </a:xfrm>
          <a:blipFill>
            <a:blip r:embed="rId4"/>
            <a:stretch>
              <a:fillRect/>
            </a:stretch>
          </a:blipFill>
        </p:spPr>
        <p:txBody>
          <a:bodyPr rtlCol="0">
            <a:normAutofit/>
          </a:bodyPr>
          <a:lstStyle/>
          <a:p>
            <a:pPr lvl="0"/>
            <a:r>
              <a:rPr lang="en-US" noProof="0"/>
              <a:t>Click icon to add picture</a:t>
            </a:r>
            <a:endParaRPr lang="nb-NO" noProof="0"/>
          </a:p>
        </p:txBody>
      </p:sp>
    </p:spTree>
    <p:extLst>
      <p:ext uri="{BB962C8B-B14F-4D97-AF65-F5344CB8AC3E}">
        <p14:creationId xmlns:p14="http://schemas.microsoft.com/office/powerpoint/2010/main" val="297398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FF947E08-DBD4-88E0-4CDC-885BDF350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5B75136D-B7D6-CD9E-5926-285BA6BF4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963" y="6089650"/>
            <a:ext cx="15970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454992" y="4338726"/>
            <a:ext cx="8346930" cy="2084376"/>
          </a:xfrm>
        </p:spPr>
        <p:txBody>
          <a:bodyPr anchor="t">
            <a:normAutofit/>
          </a:bodyPr>
          <a:lstStyle>
            <a:lvl1pPr>
              <a:defRPr sz="4800" b="1" i="0">
                <a:solidFill>
                  <a:schemeClr val="tx2"/>
                </a:solidFill>
                <a:latin typeface="Helvetica LT Std" pitchFamily="2" charset="0"/>
              </a:defRPr>
            </a:lvl1pPr>
          </a:lstStyle>
          <a:p>
            <a:r>
              <a:rPr lang="en-US"/>
              <a:t>Click to edit Master title style</a:t>
            </a:r>
            <a:endParaRPr lang="nb-NO" dirty="0"/>
          </a:p>
        </p:txBody>
      </p:sp>
      <p:sp>
        <p:nvSpPr>
          <p:cNvPr id="16" name="Plassholder for tekst 15"/>
          <p:cNvSpPr>
            <a:spLocks noGrp="1"/>
          </p:cNvSpPr>
          <p:nvPr>
            <p:ph type="body" sz="quarter" idx="10"/>
          </p:nvPr>
        </p:nvSpPr>
        <p:spPr>
          <a:xfrm>
            <a:off x="1521898" y="3807579"/>
            <a:ext cx="9184622" cy="453090"/>
          </a:xfrm>
        </p:spPr>
        <p:txBody>
          <a:bodyPr>
            <a:normAutofit/>
          </a:bodyPr>
          <a:lstStyle>
            <a:lvl1pPr marL="0" indent="0">
              <a:buNone/>
              <a:defRPr sz="2600" b="1" i="1">
                <a:solidFill>
                  <a:schemeClr val="accent5"/>
                </a:solidFill>
                <a:latin typeface="Helvetica LT Std" pitchFamily="2" charset="0"/>
              </a:defRPr>
            </a:lvl1pPr>
            <a:lvl2pPr marL="457200" indent="0">
              <a:buNone/>
              <a:defRPr b="1" i="1">
                <a:solidFill>
                  <a:schemeClr val="accent2"/>
                </a:solidFill>
                <a:latin typeface="Helvetica LT Std" pitchFamily="2" charset="0"/>
              </a:defRPr>
            </a:lvl2pPr>
            <a:lvl3pPr marL="914400" indent="0">
              <a:buNone/>
              <a:defRPr b="1" i="1">
                <a:solidFill>
                  <a:schemeClr val="accent2"/>
                </a:solidFill>
                <a:latin typeface="Helvetica LT Std" pitchFamily="2" charset="0"/>
              </a:defRPr>
            </a:lvl3pPr>
            <a:lvl4pPr marL="1371600" indent="0">
              <a:buNone/>
              <a:defRPr b="1" i="1">
                <a:solidFill>
                  <a:schemeClr val="accent2"/>
                </a:solidFill>
                <a:latin typeface="Helvetica LT Std" pitchFamily="2" charset="0"/>
              </a:defRPr>
            </a:lvl4pPr>
            <a:lvl5pPr marL="1828800" indent="0">
              <a:buNone/>
              <a:defRPr b="1" i="1">
                <a:solidFill>
                  <a:schemeClr val="accent2"/>
                </a:solidFill>
                <a:latin typeface="Helvetica LT Std" pitchFamily="2" charset="0"/>
              </a:defRPr>
            </a:lvl5pPr>
          </a:lstStyle>
          <a:p>
            <a:pPr lvl="0"/>
            <a:r>
              <a:rPr lang="en-US"/>
              <a:t>Click to edit Master text styles</a:t>
            </a:r>
          </a:p>
        </p:txBody>
      </p:sp>
      <p:sp>
        <p:nvSpPr>
          <p:cNvPr id="9" name="Plassholder for bilde 8"/>
          <p:cNvSpPr>
            <a:spLocks noGrp="1"/>
          </p:cNvSpPr>
          <p:nvPr>
            <p:ph type="pic" sz="quarter" idx="11"/>
          </p:nvPr>
        </p:nvSpPr>
        <p:spPr>
          <a:xfrm>
            <a:off x="0" y="0"/>
            <a:ext cx="12192000" cy="3367165"/>
          </a:xfrm>
          <a:blipFill>
            <a:blip r:embed="rId4"/>
            <a:stretch>
              <a:fillRect/>
            </a:stretch>
          </a:blipFill>
        </p:spPr>
        <p:txBody>
          <a:bodyPr rtlCol="0">
            <a:normAutofit/>
          </a:bodyPr>
          <a:lstStyle/>
          <a:p>
            <a:pPr lvl="0"/>
            <a:r>
              <a:rPr lang="en-US" noProof="0"/>
              <a:t>Click icon to add picture</a:t>
            </a:r>
            <a:endParaRPr lang="nb-NO" noProof="0"/>
          </a:p>
        </p:txBody>
      </p:sp>
    </p:spTree>
    <p:extLst>
      <p:ext uri="{BB962C8B-B14F-4D97-AF65-F5344CB8AC3E}">
        <p14:creationId xmlns:p14="http://schemas.microsoft.com/office/powerpoint/2010/main" val="196998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04050965-7DDE-E19B-3D3B-D4C2C7068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939EE619-F52D-6671-F152-57C0BA74D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963" y="6089650"/>
            <a:ext cx="15970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8">
            <a:extLst>
              <a:ext uri="{FF2B5EF4-FFF2-40B4-BE49-F238E27FC236}">
                <a16:creationId xmlns:a16="http://schemas.microsoft.com/office/drawing/2014/main" id="{1B095248-9A59-9086-F74A-C859E672C13D}"/>
              </a:ext>
            </a:extLst>
          </p:cNvPr>
          <p:cNvSpPr/>
          <p:nvPr/>
        </p:nvSpPr>
        <p:spPr>
          <a:xfrm>
            <a:off x="5145088" y="3748088"/>
            <a:ext cx="5630862" cy="21431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9" name="Plassholder for bilde 8"/>
          <p:cNvSpPr>
            <a:spLocks noGrp="1"/>
          </p:cNvSpPr>
          <p:nvPr>
            <p:ph type="pic" sz="quarter" idx="11"/>
          </p:nvPr>
        </p:nvSpPr>
        <p:spPr>
          <a:xfrm>
            <a:off x="0" y="0"/>
            <a:ext cx="12192000" cy="3367165"/>
          </a:xfrm>
          <a:blipFill>
            <a:blip r:embed="rId4"/>
            <a:stretch>
              <a:fillRect/>
            </a:stretch>
          </a:blipFill>
        </p:spPr>
        <p:txBody>
          <a:bodyPr rtlCol="0">
            <a:normAutofit/>
          </a:bodyPr>
          <a:lstStyle/>
          <a:p>
            <a:pPr lvl="0"/>
            <a:r>
              <a:rPr lang="en-US" noProof="0"/>
              <a:t>Click icon to add picture</a:t>
            </a:r>
            <a:endParaRPr lang="nb-NO" noProof="0"/>
          </a:p>
        </p:txBody>
      </p:sp>
      <p:sp>
        <p:nvSpPr>
          <p:cNvPr id="8" name="Undertittel 2"/>
          <p:cNvSpPr>
            <a:spLocks noGrp="1"/>
          </p:cNvSpPr>
          <p:nvPr>
            <p:ph type="subTitle" idx="1"/>
          </p:nvPr>
        </p:nvSpPr>
        <p:spPr>
          <a:xfrm>
            <a:off x="1029683" y="3778002"/>
            <a:ext cx="3216498" cy="717380"/>
          </a:xfrm>
        </p:spPr>
        <p:txBody>
          <a:bodyPr>
            <a:normAutofit/>
          </a:bodyPr>
          <a:lstStyle>
            <a:lvl1pPr marL="0" indent="0" algn="l">
              <a:buNone/>
              <a:defRPr sz="2000" b="1" i="1">
                <a:solidFill>
                  <a:schemeClr val="tx2"/>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12" name="Plassholder for tekst 5"/>
          <p:cNvSpPr>
            <a:spLocks noGrp="1"/>
          </p:cNvSpPr>
          <p:nvPr>
            <p:ph type="body" sz="quarter" idx="13"/>
          </p:nvPr>
        </p:nvSpPr>
        <p:spPr>
          <a:xfrm>
            <a:off x="1018532" y="4172633"/>
            <a:ext cx="3642678" cy="1719145"/>
          </a:xfrm>
        </p:spPr>
        <p:txBody>
          <a:bodyPr/>
          <a:lstStyle>
            <a:lvl1pPr marL="0" indent="0">
              <a:buFont typeface="Arial" panose="020B0604020202020204" pitchFamily="34" charset="0"/>
              <a:buNone/>
              <a:defRPr sz="1600" b="0"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
        <p:nvSpPr>
          <p:cNvPr id="13" name="Plassholder for tekst 5"/>
          <p:cNvSpPr>
            <a:spLocks noGrp="1"/>
          </p:cNvSpPr>
          <p:nvPr>
            <p:ph type="body" sz="quarter" idx="14"/>
          </p:nvPr>
        </p:nvSpPr>
        <p:spPr>
          <a:xfrm>
            <a:off x="5412113" y="4037336"/>
            <a:ext cx="4538662" cy="690794"/>
          </a:xfrm>
        </p:spPr>
        <p:txBody>
          <a:bodyPr>
            <a:normAutofit/>
          </a:bodyPr>
          <a:lstStyle>
            <a:lvl1pPr marL="285750" indent="-285750">
              <a:buClr>
                <a:schemeClr val="accent4"/>
              </a:buClr>
              <a:buFont typeface="Wingdings" pitchFamily="2" charset="2"/>
              <a:buChar char="§"/>
              <a:defRPr sz="1600" b="0" i="0">
                <a:solidFill>
                  <a:srgbClr val="FFFFFF"/>
                </a:solidFill>
                <a:latin typeface="Helvetica LT Std" pitchFamily="2" charset="0"/>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49109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BDF8599E-F853-3001-6712-2FF41FA0D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0" y="6062663"/>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3"/>
          <p:cNvSpPr>
            <a:spLocks noGrp="1"/>
          </p:cNvSpPr>
          <p:nvPr>
            <p:ph type="pic" sz="quarter" idx="10"/>
          </p:nvPr>
        </p:nvSpPr>
        <p:spPr>
          <a:xfrm>
            <a:off x="0" y="0"/>
            <a:ext cx="12192000" cy="6858000"/>
          </a:xfrm>
          <a:blipFill>
            <a:blip r:embed="rId3"/>
            <a:stretch>
              <a:fillRect/>
            </a:stretch>
          </a:blipFill>
        </p:spPr>
        <p:txBody>
          <a:bodyPr wrap="none" rtlCol="0">
            <a:normAutofit/>
          </a:bodyPr>
          <a:lstStyle/>
          <a:p>
            <a:pPr lvl="0"/>
            <a:r>
              <a:rPr lang="en-US" noProof="0"/>
              <a:t>Click icon to add picture</a:t>
            </a:r>
            <a:endParaRPr lang="nb-NO" noProof="0" dirty="0"/>
          </a:p>
        </p:txBody>
      </p:sp>
      <p:sp>
        <p:nvSpPr>
          <p:cNvPr id="3" name="Undertittel 2"/>
          <p:cNvSpPr>
            <a:spLocks noGrp="1"/>
          </p:cNvSpPr>
          <p:nvPr>
            <p:ph type="subTitle" idx="1"/>
          </p:nvPr>
        </p:nvSpPr>
        <p:spPr>
          <a:xfrm>
            <a:off x="907184" y="1757555"/>
            <a:ext cx="4114801" cy="674127"/>
          </a:xfrm>
        </p:spPr>
        <p:txBody>
          <a:bodyPr>
            <a:normAutofit/>
          </a:bodyPr>
          <a:lstStyle>
            <a:lvl1pPr marL="0" indent="0" algn="l">
              <a:buNone/>
              <a:defRPr sz="2600" b="1" i="1">
                <a:solidFill>
                  <a:schemeClr val="accent5"/>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862580" y="2287536"/>
            <a:ext cx="4840941" cy="2693287"/>
          </a:xfrm>
        </p:spPr>
        <p:txBody>
          <a:bodyPr anchor="t">
            <a:noAutofit/>
          </a:bodyPr>
          <a:lstStyle>
            <a:lvl1pPr algn="l">
              <a:defRPr sz="4700" b="1" i="0">
                <a:solidFill>
                  <a:schemeClr val="tx2"/>
                </a:solidFill>
                <a:latin typeface="Helvetica LT Std" pitchFamily="2" charset="0"/>
              </a:defRPr>
            </a:lvl1pPr>
          </a:lstStyle>
          <a:p>
            <a:r>
              <a:rPr lang="en-US"/>
              <a:t>Click to edit Master title style</a:t>
            </a:r>
            <a:endParaRPr lang="nb-NO" dirty="0"/>
          </a:p>
        </p:txBody>
      </p:sp>
    </p:spTree>
    <p:extLst>
      <p:ext uri="{BB962C8B-B14F-4D97-AF65-F5344CB8AC3E}">
        <p14:creationId xmlns:p14="http://schemas.microsoft.com/office/powerpoint/2010/main" val="1744681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413DDA99-7ADE-2FDD-E51D-132667C54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6286A461-EB9F-172D-F8BE-E55909ED6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0" y="6062663"/>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5"/>
          <p:cNvSpPr>
            <a:spLocks noGrp="1"/>
          </p:cNvSpPr>
          <p:nvPr>
            <p:ph type="body" sz="quarter" idx="10"/>
          </p:nvPr>
        </p:nvSpPr>
        <p:spPr>
          <a:xfrm>
            <a:off x="5843588" y="2119313"/>
            <a:ext cx="4538662" cy="690794"/>
          </a:xfrm>
        </p:spPr>
        <p:txBody>
          <a:bodyPr>
            <a:normAutofit/>
          </a:bodyPr>
          <a:lstStyle>
            <a:lvl1pPr marL="0" indent="0">
              <a:buNone/>
              <a:defRPr sz="1600">
                <a:solidFill>
                  <a:srgbClr val="FFFFFF"/>
                </a:solidFill>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a:t>Click to edit Master text styles</a:t>
            </a:r>
          </a:p>
        </p:txBody>
      </p:sp>
      <p:sp>
        <p:nvSpPr>
          <p:cNvPr id="10" name="Plassholder for tekst 5"/>
          <p:cNvSpPr>
            <a:spLocks noGrp="1"/>
          </p:cNvSpPr>
          <p:nvPr>
            <p:ph type="body" sz="quarter" idx="11"/>
          </p:nvPr>
        </p:nvSpPr>
        <p:spPr>
          <a:xfrm>
            <a:off x="5843588" y="2977957"/>
            <a:ext cx="4538662" cy="690794"/>
          </a:xfrm>
        </p:spPr>
        <p:txBody>
          <a:bodyPr>
            <a:normAutofit/>
          </a:bodyPr>
          <a:lstStyle>
            <a:lvl1pPr marL="0" indent="0">
              <a:buNone/>
              <a:defRPr sz="1600" b="0" i="0">
                <a:solidFill>
                  <a:srgbClr val="FFFFFF"/>
                </a:solidFill>
                <a:latin typeface="Helvetica LT Std" pitchFamily="2" charset="0"/>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3430424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BEBE-86CE-5B97-B254-DF8531C58F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C7A596A0-928B-E889-DB05-244F4E34E4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F22E099F-CDF3-4DD5-F50A-C47AFA4F8ED7}"/>
              </a:ext>
            </a:extLst>
          </p:cNvPr>
          <p:cNvSpPr>
            <a:spLocks noGrp="1"/>
          </p:cNvSpPr>
          <p:nvPr>
            <p:ph type="dt" sz="half" idx="10"/>
          </p:nvPr>
        </p:nvSpPr>
        <p:spPr/>
        <p:txBody>
          <a:bodyPr/>
          <a:lstStyle/>
          <a:p>
            <a:fld id="{78DD6E62-0BC7-4A7E-93E8-51994BE92548}" type="datetimeFigureOut">
              <a:rPr lang="nb-NO" smtClean="0"/>
              <a:t>11.09.2025</a:t>
            </a:fld>
            <a:endParaRPr lang="nb-NO"/>
          </a:p>
        </p:txBody>
      </p:sp>
      <p:sp>
        <p:nvSpPr>
          <p:cNvPr id="5" name="Footer Placeholder 4">
            <a:extLst>
              <a:ext uri="{FF2B5EF4-FFF2-40B4-BE49-F238E27FC236}">
                <a16:creationId xmlns:a16="http://schemas.microsoft.com/office/drawing/2014/main" id="{3D4234AA-7AF7-16FB-D005-FBFF9A35247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542C5CA7-0AC0-B3E2-0032-824329B06E2B}"/>
              </a:ext>
            </a:extLst>
          </p:cNvPr>
          <p:cNvSpPr>
            <a:spLocks noGrp="1"/>
          </p:cNvSpPr>
          <p:nvPr>
            <p:ph type="sldNum" sz="quarter" idx="12"/>
          </p:nvPr>
        </p:nvSpPr>
        <p:spPr/>
        <p:txBody>
          <a:bodyPr/>
          <a:lstStyle/>
          <a:p>
            <a:fld id="{0F5F7579-2ABC-4548-AC8E-049C19962691}" type="slidenum">
              <a:rPr lang="nb-NO" smtClean="0"/>
              <a:t>‹#›</a:t>
            </a:fld>
            <a:endParaRPr lang="nb-NO"/>
          </a:p>
        </p:txBody>
      </p:sp>
    </p:spTree>
    <p:extLst>
      <p:ext uri="{BB962C8B-B14F-4D97-AF65-F5344CB8AC3E}">
        <p14:creationId xmlns:p14="http://schemas.microsoft.com/office/powerpoint/2010/main" val="302473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070F9A90-ADC5-71F7-F8AB-C7E499A14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932BF262-8416-B766-8429-9F7BC1563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8450" y="6151563"/>
            <a:ext cx="15001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6750424" y="2092091"/>
            <a:ext cx="4114801" cy="674127"/>
          </a:xfrm>
        </p:spPr>
        <p:txBody>
          <a:bodyPr>
            <a:normAutofit/>
          </a:bodyPr>
          <a:lstStyle>
            <a:lvl1pPr marL="0" indent="0" algn="l">
              <a:buNone/>
              <a:defRPr sz="2800" b="1" i="1">
                <a:solidFill>
                  <a:schemeClr val="accent5"/>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6750424" y="2927584"/>
            <a:ext cx="4840941" cy="2693287"/>
          </a:xfrm>
        </p:spPr>
        <p:txBody>
          <a:bodyPr anchor="t">
            <a:noAutofit/>
          </a:bodyPr>
          <a:lstStyle>
            <a:lvl1pPr algn="l">
              <a:defRPr sz="5400" b="0" i="0">
                <a:solidFill>
                  <a:schemeClr val="tx2"/>
                </a:solidFill>
                <a:latin typeface="Helvetica LT Std" pitchFamily="2" charset="0"/>
              </a:defRPr>
            </a:lvl1pPr>
          </a:lstStyle>
          <a:p>
            <a:r>
              <a:rPr lang="en-US"/>
              <a:t>Click to edit Master title style</a:t>
            </a:r>
            <a:endParaRPr lang="nb-NO" dirty="0"/>
          </a:p>
        </p:txBody>
      </p:sp>
      <p:sp>
        <p:nvSpPr>
          <p:cNvPr id="16" name="Plassholder for bilde 15"/>
          <p:cNvSpPr>
            <a:spLocks noGrp="1" noChangeAspect="1"/>
          </p:cNvSpPr>
          <p:nvPr>
            <p:ph type="pic" sz="quarter" idx="10"/>
          </p:nvPr>
        </p:nvSpPr>
        <p:spPr>
          <a:xfrm>
            <a:off x="-4482" y="0"/>
            <a:ext cx="6042212" cy="6858000"/>
          </a:xfrm>
          <a:blipFill>
            <a:blip r:embed="rId5"/>
            <a:stretch>
              <a:fillRect/>
            </a:stretch>
          </a:blipFill>
        </p:spPr>
        <p:txBody>
          <a:bodyPr rtlCol="0">
            <a:normAutofit/>
          </a:bodyPr>
          <a:lstStyle/>
          <a:p>
            <a:pPr lvl="0"/>
            <a:r>
              <a:rPr lang="en-US" noProof="0"/>
              <a:t>Click icon to add picture</a:t>
            </a:r>
            <a:endParaRPr lang="nb-NO" noProof="0"/>
          </a:p>
        </p:txBody>
      </p:sp>
    </p:spTree>
    <p:extLst>
      <p:ext uri="{BB962C8B-B14F-4D97-AF65-F5344CB8AC3E}">
        <p14:creationId xmlns:p14="http://schemas.microsoft.com/office/powerpoint/2010/main" val="252046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tellysbilde">
    <p:spTree>
      <p:nvGrpSpPr>
        <p:cNvPr id="1" name=""/>
        <p:cNvGrpSpPr/>
        <p:nvPr/>
      </p:nvGrpSpPr>
      <p:grpSpPr>
        <a:xfrm>
          <a:off x="0" y="0"/>
          <a:ext cx="0" cy="0"/>
          <a:chOff x="0" y="0"/>
          <a:chExt cx="0" cy="0"/>
        </a:xfrm>
      </p:grpSpPr>
      <p:pic>
        <p:nvPicPr>
          <p:cNvPr id="2" name="Bilde 6" descr="Et bilde som inneholder firkant&#10;&#10;Automatisk generert beskrivelse">
            <a:extLst>
              <a:ext uri="{FF2B5EF4-FFF2-40B4-BE49-F238E27FC236}">
                <a16:creationId xmlns:a16="http://schemas.microsoft.com/office/drawing/2014/main" id="{016574B7-A8B7-1A7B-288E-A4354887E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B5A5B90F-5531-BDE2-FF6E-263391140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8450" y="6151563"/>
            <a:ext cx="15001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5021985" y="1434169"/>
            <a:ext cx="4114801" cy="372329"/>
          </a:xfrm>
        </p:spPr>
        <p:txBody>
          <a:bodyPr>
            <a:normAutofit/>
          </a:bodyPr>
          <a:lstStyle>
            <a:lvl1pPr marL="0" indent="0" algn="l">
              <a:buNone/>
              <a:defRPr sz="2000" b="1" i="1">
                <a:solidFill>
                  <a:schemeClr val="accent5"/>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5021985" y="1806498"/>
            <a:ext cx="4840941" cy="616239"/>
          </a:xfrm>
        </p:spPr>
        <p:txBody>
          <a:bodyPr anchor="t">
            <a:noAutofit/>
          </a:bodyPr>
          <a:lstStyle>
            <a:lvl1pPr algn="l">
              <a:defRPr sz="3200" b="1" i="0">
                <a:solidFill>
                  <a:schemeClr val="tx2"/>
                </a:solidFill>
                <a:latin typeface="Helvetica LT Std" pitchFamily="2" charset="0"/>
              </a:defRPr>
            </a:lvl1pPr>
          </a:lstStyle>
          <a:p>
            <a:r>
              <a:rPr lang="en-US"/>
              <a:t>Click to edit Master title style</a:t>
            </a:r>
            <a:endParaRPr lang="nb-NO" dirty="0"/>
          </a:p>
        </p:txBody>
      </p:sp>
      <p:sp>
        <p:nvSpPr>
          <p:cNvPr id="16" name="Plassholder for bilde 15"/>
          <p:cNvSpPr>
            <a:spLocks noGrp="1" noChangeAspect="1"/>
          </p:cNvSpPr>
          <p:nvPr>
            <p:ph type="pic" sz="quarter" idx="10"/>
          </p:nvPr>
        </p:nvSpPr>
        <p:spPr>
          <a:xfrm>
            <a:off x="-60237" y="0"/>
            <a:ext cx="4114801" cy="6858000"/>
          </a:xfrm>
          <a:blipFill>
            <a:blip r:embed="rId4"/>
            <a:stretch>
              <a:fillRect/>
            </a:stretch>
          </a:blipFill>
        </p:spPr>
        <p:txBody>
          <a:bodyPr rtlCol="0">
            <a:normAutofit/>
          </a:bodyPr>
          <a:lstStyle/>
          <a:p>
            <a:pPr lvl="0"/>
            <a:r>
              <a:rPr lang="en-US" noProof="0"/>
              <a:t>Click icon to add picture</a:t>
            </a:r>
            <a:endParaRPr lang="nb-NO" noProof="0" dirty="0"/>
          </a:p>
        </p:txBody>
      </p:sp>
      <p:sp>
        <p:nvSpPr>
          <p:cNvPr id="6" name="Plassholder for tekst 5"/>
          <p:cNvSpPr>
            <a:spLocks noGrp="1"/>
          </p:cNvSpPr>
          <p:nvPr>
            <p:ph type="body" sz="quarter" idx="12"/>
          </p:nvPr>
        </p:nvSpPr>
        <p:spPr>
          <a:xfrm>
            <a:off x="5055438" y="2595340"/>
            <a:ext cx="4733925" cy="3292504"/>
          </a:xfrm>
        </p:spPr>
        <p:txBody>
          <a:bodyPr/>
          <a:lstStyle>
            <a:lvl1pPr marL="0" indent="0">
              <a:buNone/>
              <a:defRPr sz="1600" b="0" i="0">
                <a:latin typeface="Helvetica LT Std" pitchFamily="2" charset="0"/>
              </a:defRPr>
            </a:lvl1pPr>
            <a:lvl2pPr marL="685800" indent="-228600">
              <a:buClr>
                <a:schemeClr val="accent4"/>
              </a:buClr>
              <a:buFont typeface="Wingdings" pitchFamily="2" charset="2"/>
              <a:buChar char="§"/>
              <a:defRPr sz="1600" b="0" i="0">
                <a:latin typeface="Helvetica LT Std" pitchFamily="2"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0053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5814224A-6261-E1B5-6C89-33FF5D66F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0CF006E9-359F-2774-98AA-A7A625140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5113" y="6107113"/>
            <a:ext cx="15001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1498200" y="2058862"/>
            <a:ext cx="4114801" cy="372329"/>
          </a:xfrm>
        </p:spPr>
        <p:txBody>
          <a:bodyPr>
            <a:noAutofit/>
          </a:bodyPr>
          <a:lstStyle>
            <a:lvl1pPr marL="0" indent="0" algn="l">
              <a:buNone/>
              <a:defRPr sz="2400" b="1" i="1">
                <a:solidFill>
                  <a:schemeClr val="accent5"/>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1464747" y="2511568"/>
            <a:ext cx="4840941" cy="616239"/>
          </a:xfrm>
        </p:spPr>
        <p:txBody>
          <a:bodyPr anchor="t">
            <a:noAutofit/>
          </a:bodyPr>
          <a:lstStyle>
            <a:lvl1pPr algn="l">
              <a:defRPr sz="4800" b="1" i="0">
                <a:solidFill>
                  <a:schemeClr val="tx2"/>
                </a:solidFill>
                <a:latin typeface="Helvetica LT Std" pitchFamily="2" charset="0"/>
              </a:defRPr>
            </a:lvl1pPr>
          </a:lstStyle>
          <a:p>
            <a:r>
              <a:rPr lang="en-US"/>
              <a:t>Click to edit Master title style</a:t>
            </a:r>
            <a:endParaRPr lang="nb-NO" dirty="0"/>
          </a:p>
        </p:txBody>
      </p:sp>
      <p:sp>
        <p:nvSpPr>
          <p:cNvPr id="6" name="Plassholder for tekst 5"/>
          <p:cNvSpPr>
            <a:spLocks noGrp="1"/>
          </p:cNvSpPr>
          <p:nvPr>
            <p:ph type="body" sz="quarter" idx="12"/>
          </p:nvPr>
        </p:nvSpPr>
        <p:spPr>
          <a:xfrm>
            <a:off x="1484801" y="3288089"/>
            <a:ext cx="8004887" cy="1495784"/>
          </a:xfrm>
        </p:spPr>
        <p:txBody>
          <a:bodyPr/>
          <a:lstStyle>
            <a:lvl1pPr marL="0" indent="0">
              <a:buNone/>
              <a:defRPr sz="1600" b="0" i="0">
                <a:latin typeface="Helvetica LT Std" pitchFamily="2" charset="0"/>
              </a:defRPr>
            </a:lvl1pPr>
            <a:lvl2pPr marL="685800" indent="-228600">
              <a:buClr>
                <a:schemeClr val="accent4"/>
              </a:buClr>
              <a:buFont typeface="Wingdings" pitchFamily="2" charset="2"/>
              <a:buChar char="§"/>
              <a:defRPr sz="1600" b="0" i="0">
                <a:latin typeface="Helvetica LT Std" pitchFamily="2"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646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72065E55-E840-38A7-2379-DD8496413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C7725EE6-742A-89D7-E96F-41AC2DA67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6700" y="6084888"/>
            <a:ext cx="15970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806824" y="1412092"/>
            <a:ext cx="4114801" cy="372329"/>
          </a:xfrm>
        </p:spPr>
        <p:txBody>
          <a:bodyPr>
            <a:noAutofit/>
          </a:bodyPr>
          <a:lstStyle>
            <a:lvl1pPr marL="0" indent="0" algn="l">
              <a:buNone/>
              <a:defRPr sz="2400" b="1" i="1">
                <a:solidFill>
                  <a:schemeClr val="accent5"/>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773371" y="1864798"/>
            <a:ext cx="4840941" cy="616239"/>
          </a:xfrm>
        </p:spPr>
        <p:txBody>
          <a:bodyPr anchor="t">
            <a:noAutofit/>
          </a:bodyPr>
          <a:lstStyle>
            <a:lvl1pPr algn="l">
              <a:defRPr sz="4800" b="1" i="0">
                <a:solidFill>
                  <a:schemeClr val="tx2"/>
                </a:solidFill>
                <a:latin typeface="Helvetica LT Std" pitchFamily="2" charset="0"/>
              </a:defRPr>
            </a:lvl1pPr>
          </a:lstStyle>
          <a:p>
            <a:r>
              <a:rPr lang="en-US"/>
              <a:t>Click to edit Master title style</a:t>
            </a:r>
            <a:endParaRPr lang="nb-NO" dirty="0"/>
          </a:p>
        </p:txBody>
      </p:sp>
      <p:sp>
        <p:nvSpPr>
          <p:cNvPr id="6" name="Plassholder for tekst 5"/>
          <p:cNvSpPr>
            <a:spLocks noGrp="1"/>
          </p:cNvSpPr>
          <p:nvPr>
            <p:ph type="body" sz="quarter" idx="12"/>
          </p:nvPr>
        </p:nvSpPr>
        <p:spPr>
          <a:xfrm>
            <a:off x="793425" y="2641318"/>
            <a:ext cx="4971755" cy="3443557"/>
          </a:xfrm>
        </p:spPr>
        <p:txBody>
          <a:bodyPr/>
          <a:lstStyle>
            <a:lvl1pPr marL="0" indent="0">
              <a:buNone/>
              <a:defRPr sz="1600" b="0" i="0">
                <a:latin typeface="Helvetica LT Std" pitchFamily="2" charset="0"/>
              </a:defRPr>
            </a:lvl1pPr>
            <a:lvl2pPr marL="685800" indent="-228600">
              <a:buClr>
                <a:schemeClr val="accent4"/>
              </a:buClr>
              <a:buFont typeface="Wingdings" pitchFamily="2" charset="2"/>
              <a:buChar char="§"/>
              <a:defRPr sz="1600" b="0" i="0">
                <a:latin typeface="Helvetica LT Std" pitchFamily="2"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882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8161E649-1E5A-CB6B-540D-0FDDC8CC1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F55D49F3-6022-8B06-A773-1DC12C9F0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0038" y="6084888"/>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453592" y="1434169"/>
            <a:ext cx="2356515" cy="372329"/>
          </a:xfrm>
        </p:spPr>
        <p:txBody>
          <a:bodyPr>
            <a:normAutofit/>
          </a:bodyPr>
          <a:lstStyle>
            <a:lvl1pPr marL="0" indent="0" algn="l">
              <a:buNone/>
              <a:defRPr sz="2000" b="1" i="1">
                <a:solidFill>
                  <a:schemeClr val="tx2"/>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16" name="Plassholder for bilde 15"/>
          <p:cNvSpPr>
            <a:spLocks noGrp="1" noChangeAspect="1"/>
          </p:cNvSpPr>
          <p:nvPr>
            <p:ph type="pic" sz="quarter" idx="10"/>
          </p:nvPr>
        </p:nvSpPr>
        <p:spPr>
          <a:xfrm>
            <a:off x="3992137" y="0"/>
            <a:ext cx="8199864" cy="6858000"/>
          </a:xfrm>
          <a:blipFill>
            <a:blip r:embed="rId4"/>
            <a:stretch>
              <a:fillRect/>
            </a:stretch>
          </a:blipFill>
        </p:spPr>
        <p:txBody>
          <a:bodyPr rtlCol="0">
            <a:normAutofit/>
          </a:bodyPr>
          <a:lstStyle/>
          <a:p>
            <a:pPr lvl="0"/>
            <a:r>
              <a:rPr lang="en-US" noProof="0"/>
              <a:t>Click icon to add picture</a:t>
            </a:r>
            <a:endParaRPr lang="nb-NO" noProof="0"/>
          </a:p>
        </p:txBody>
      </p:sp>
      <p:sp>
        <p:nvSpPr>
          <p:cNvPr id="6" name="Plassholder for tekst 5"/>
          <p:cNvSpPr>
            <a:spLocks noGrp="1"/>
          </p:cNvSpPr>
          <p:nvPr>
            <p:ph type="body" sz="quarter" idx="12"/>
          </p:nvPr>
        </p:nvSpPr>
        <p:spPr>
          <a:xfrm>
            <a:off x="453592" y="1966744"/>
            <a:ext cx="2668749" cy="1133295"/>
          </a:xfrm>
        </p:spPr>
        <p:txBody>
          <a:bodyPr/>
          <a:lstStyle>
            <a:lvl1pPr marL="0" indent="0">
              <a:buFont typeface="Arial" panose="020B0604020202020204" pitchFamily="34" charset="0"/>
              <a:buNone/>
              <a:defRPr sz="1600" b="1"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
        <p:nvSpPr>
          <p:cNvPr id="10" name="Plassholder for tekst 5"/>
          <p:cNvSpPr>
            <a:spLocks noGrp="1"/>
          </p:cNvSpPr>
          <p:nvPr>
            <p:ph type="body" sz="quarter" idx="13"/>
          </p:nvPr>
        </p:nvSpPr>
        <p:spPr>
          <a:xfrm>
            <a:off x="453592" y="3429000"/>
            <a:ext cx="2668749" cy="1133295"/>
          </a:xfrm>
        </p:spPr>
        <p:txBody>
          <a:bodyPr/>
          <a:lstStyle>
            <a:lvl1pPr marL="0" indent="0">
              <a:buFont typeface="Arial" panose="020B0604020202020204" pitchFamily="34" charset="0"/>
              <a:buNone/>
              <a:defRPr sz="1600" b="0"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Tree>
    <p:extLst>
      <p:ext uri="{BB962C8B-B14F-4D97-AF65-F5344CB8AC3E}">
        <p14:creationId xmlns:p14="http://schemas.microsoft.com/office/powerpoint/2010/main" val="379113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20CDDDD6-3F1A-20E0-6ADC-3C976D2AD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ndertittel 2">
            <a:extLst>
              <a:ext uri="{FF2B5EF4-FFF2-40B4-BE49-F238E27FC236}">
                <a16:creationId xmlns:a16="http://schemas.microsoft.com/office/drawing/2014/main" id="{A67D4829-7AF1-EA6E-58BA-FE5DB09E0CE6}"/>
              </a:ext>
            </a:extLst>
          </p:cNvPr>
          <p:cNvSpPr txBox="1">
            <a:spLocks/>
          </p:cNvSpPr>
          <p:nvPr/>
        </p:nvSpPr>
        <p:spPr>
          <a:xfrm>
            <a:off x="4987925" y="4078288"/>
            <a:ext cx="2357438" cy="37306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1" i="1" kern="1200">
                <a:solidFill>
                  <a:schemeClr val="tx2"/>
                </a:solidFill>
                <a:latin typeface="Helvetica LT Std"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elvetica LT Std"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Helvetica LT Std"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Helvetica LT Std"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Helvetica LT Std"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nb-NO"/>
              <a:t>LITEN TITTEL</a:t>
            </a:r>
            <a:endParaRPr lang="nb-NO" dirty="0"/>
          </a:p>
        </p:txBody>
      </p:sp>
      <p:sp>
        <p:nvSpPr>
          <p:cNvPr id="5" name="Undertittel 2">
            <a:extLst>
              <a:ext uri="{FF2B5EF4-FFF2-40B4-BE49-F238E27FC236}">
                <a16:creationId xmlns:a16="http://schemas.microsoft.com/office/drawing/2014/main" id="{EDB3754C-760B-91C4-A994-70327ECB5FBC}"/>
              </a:ext>
            </a:extLst>
          </p:cNvPr>
          <p:cNvSpPr txBox="1">
            <a:spLocks/>
          </p:cNvSpPr>
          <p:nvPr/>
        </p:nvSpPr>
        <p:spPr>
          <a:xfrm>
            <a:off x="8434388" y="4078288"/>
            <a:ext cx="2355850" cy="37306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1" i="1" kern="1200">
                <a:solidFill>
                  <a:schemeClr val="tx2"/>
                </a:solidFill>
                <a:latin typeface="Helvetica LT Std"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elvetica LT Std"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Helvetica LT Std"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Helvetica LT Std"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Helvetica LT Std"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nb-NO"/>
              <a:t>LITEN TITTEL</a:t>
            </a:r>
            <a:endParaRPr lang="nb-NO" dirty="0"/>
          </a:p>
        </p:txBody>
      </p:sp>
      <p:pic>
        <p:nvPicPr>
          <p:cNvPr id="6" name="Bilde 9">
            <a:extLst>
              <a:ext uri="{FF2B5EF4-FFF2-40B4-BE49-F238E27FC236}">
                <a16:creationId xmlns:a16="http://schemas.microsoft.com/office/drawing/2014/main" id="{C73D434F-E00B-133B-39C5-D90DBBF82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7325" y="6110288"/>
            <a:ext cx="155416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1486883" y="4090224"/>
            <a:ext cx="2356515" cy="372329"/>
          </a:xfrm>
        </p:spPr>
        <p:txBody>
          <a:bodyPr>
            <a:normAutofit/>
          </a:bodyPr>
          <a:lstStyle>
            <a:lvl1pPr marL="0" indent="0" algn="l">
              <a:buNone/>
              <a:defRPr sz="2000" b="1" i="1">
                <a:solidFill>
                  <a:schemeClr val="tx2"/>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16" name="Plassholder for bilde 15"/>
          <p:cNvSpPr>
            <a:spLocks noGrp="1" noChangeAspect="1"/>
          </p:cNvSpPr>
          <p:nvPr>
            <p:ph type="pic" sz="quarter" idx="10"/>
          </p:nvPr>
        </p:nvSpPr>
        <p:spPr>
          <a:xfrm>
            <a:off x="1556793" y="1449659"/>
            <a:ext cx="2506625" cy="2341756"/>
          </a:xfrm>
          <a:blipFill>
            <a:blip r:embed="rId4"/>
            <a:stretch>
              <a:fillRect/>
            </a:stretch>
          </a:blipFill>
        </p:spPr>
        <p:txBody>
          <a:bodyPr rtlCol="0">
            <a:normAutofit/>
          </a:bodyPr>
          <a:lstStyle/>
          <a:p>
            <a:pPr lvl="0"/>
            <a:r>
              <a:rPr lang="en-US" noProof="0"/>
              <a:t>Click icon to add picture</a:t>
            </a:r>
            <a:endParaRPr lang="nb-NO" noProof="0"/>
          </a:p>
        </p:txBody>
      </p:sp>
      <p:sp>
        <p:nvSpPr>
          <p:cNvPr id="10" name="Plassholder for tekst 5"/>
          <p:cNvSpPr>
            <a:spLocks noGrp="1"/>
          </p:cNvSpPr>
          <p:nvPr>
            <p:ph type="body" sz="quarter" idx="13"/>
          </p:nvPr>
        </p:nvSpPr>
        <p:spPr>
          <a:xfrm>
            <a:off x="1475732" y="4484855"/>
            <a:ext cx="2668749" cy="535531"/>
          </a:xfrm>
        </p:spPr>
        <p:txBody>
          <a:bodyPr>
            <a:noAutofit/>
          </a:bodyPr>
          <a:lstStyle>
            <a:lvl1pPr marL="0" indent="0">
              <a:buFont typeface="Arial" panose="020B0604020202020204" pitchFamily="34" charset="0"/>
              <a:buNone/>
              <a:defRPr sz="1600" b="0"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
        <p:nvSpPr>
          <p:cNvPr id="13" name="Plassholder for bilde 15"/>
          <p:cNvSpPr>
            <a:spLocks noGrp="1" noChangeAspect="1"/>
          </p:cNvSpPr>
          <p:nvPr>
            <p:ph type="pic" sz="quarter" idx="14"/>
          </p:nvPr>
        </p:nvSpPr>
        <p:spPr>
          <a:xfrm>
            <a:off x="5058276" y="1438507"/>
            <a:ext cx="2506625" cy="2341756"/>
          </a:xfrm>
          <a:blipFill>
            <a:blip r:embed="rId4"/>
            <a:stretch>
              <a:fillRect/>
            </a:stretch>
          </a:blipFill>
        </p:spPr>
        <p:txBody>
          <a:bodyPr rtlCol="0">
            <a:normAutofit/>
          </a:bodyPr>
          <a:lstStyle/>
          <a:p>
            <a:pPr lvl="0"/>
            <a:r>
              <a:rPr lang="en-US" noProof="0"/>
              <a:t>Click icon to add picture</a:t>
            </a:r>
            <a:endParaRPr lang="nb-NO" noProof="0"/>
          </a:p>
        </p:txBody>
      </p:sp>
      <p:sp>
        <p:nvSpPr>
          <p:cNvPr id="14" name="Plassholder for tekst 5"/>
          <p:cNvSpPr>
            <a:spLocks noGrp="1"/>
          </p:cNvSpPr>
          <p:nvPr>
            <p:ph type="body" sz="quarter" idx="15"/>
          </p:nvPr>
        </p:nvSpPr>
        <p:spPr>
          <a:xfrm>
            <a:off x="4977215" y="4473703"/>
            <a:ext cx="2668749" cy="1133295"/>
          </a:xfrm>
        </p:spPr>
        <p:txBody>
          <a:bodyPr/>
          <a:lstStyle>
            <a:lvl1pPr marL="0" indent="0">
              <a:buFont typeface="Arial" panose="020B0604020202020204" pitchFamily="34" charset="0"/>
              <a:buNone/>
              <a:defRPr sz="1600" b="0"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
        <p:nvSpPr>
          <p:cNvPr id="18" name="Plassholder for bilde 15"/>
          <p:cNvSpPr>
            <a:spLocks noGrp="1" noChangeAspect="1"/>
          </p:cNvSpPr>
          <p:nvPr>
            <p:ph type="pic" sz="quarter" idx="16"/>
          </p:nvPr>
        </p:nvSpPr>
        <p:spPr>
          <a:xfrm>
            <a:off x="8504003" y="1438507"/>
            <a:ext cx="2506625" cy="2341756"/>
          </a:xfrm>
          <a:blipFill>
            <a:blip r:embed="rId4"/>
            <a:stretch>
              <a:fillRect/>
            </a:stretch>
          </a:blipFill>
        </p:spPr>
        <p:txBody>
          <a:bodyPr rtlCol="0">
            <a:normAutofit/>
          </a:bodyPr>
          <a:lstStyle/>
          <a:p>
            <a:pPr lvl="0"/>
            <a:r>
              <a:rPr lang="en-US" noProof="0"/>
              <a:t>Click icon to add picture</a:t>
            </a:r>
            <a:endParaRPr lang="nb-NO" noProof="0"/>
          </a:p>
        </p:txBody>
      </p:sp>
      <p:sp>
        <p:nvSpPr>
          <p:cNvPr id="19" name="Plassholder for tekst 5"/>
          <p:cNvSpPr>
            <a:spLocks noGrp="1"/>
          </p:cNvSpPr>
          <p:nvPr>
            <p:ph type="body" sz="quarter" idx="17"/>
          </p:nvPr>
        </p:nvSpPr>
        <p:spPr>
          <a:xfrm>
            <a:off x="8422942" y="4473703"/>
            <a:ext cx="2668749" cy="1133295"/>
          </a:xfrm>
        </p:spPr>
        <p:txBody>
          <a:bodyPr/>
          <a:lstStyle>
            <a:lvl1pPr marL="0" indent="0">
              <a:buFont typeface="Arial" panose="020B0604020202020204" pitchFamily="34" charset="0"/>
              <a:buNone/>
              <a:defRPr sz="1600" b="0"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Tree>
    <p:extLst>
      <p:ext uri="{BB962C8B-B14F-4D97-AF65-F5344CB8AC3E}">
        <p14:creationId xmlns:p14="http://schemas.microsoft.com/office/powerpoint/2010/main" val="206944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FA8FF339-2AD4-8B3B-0B1D-69F9E3FD6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645042FF-7167-13B1-D5CC-473572678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0038" y="6084888"/>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537446" y="2574094"/>
            <a:ext cx="10515600" cy="3052480"/>
          </a:xfrm>
        </p:spPr>
        <p:txBody>
          <a:bodyPr anchor="t">
            <a:normAutofit/>
          </a:bodyPr>
          <a:lstStyle>
            <a:lvl1pPr>
              <a:defRPr sz="4800" b="1" i="0">
                <a:solidFill>
                  <a:schemeClr val="bg2"/>
                </a:solidFill>
                <a:latin typeface="Helvetica LT Std" pitchFamily="2" charset="0"/>
              </a:defRPr>
            </a:lvl1pPr>
          </a:lstStyle>
          <a:p>
            <a:r>
              <a:rPr lang="en-US"/>
              <a:t>Click to edit Master title style</a:t>
            </a:r>
            <a:endParaRPr lang="nb-NO" dirty="0"/>
          </a:p>
        </p:txBody>
      </p:sp>
      <p:sp>
        <p:nvSpPr>
          <p:cNvPr id="16" name="Plassholder for tekst 15"/>
          <p:cNvSpPr>
            <a:spLocks noGrp="1"/>
          </p:cNvSpPr>
          <p:nvPr>
            <p:ph type="body" sz="quarter" idx="10"/>
          </p:nvPr>
        </p:nvSpPr>
        <p:spPr>
          <a:xfrm>
            <a:off x="1519237" y="2088405"/>
            <a:ext cx="9184622" cy="453090"/>
          </a:xfrm>
        </p:spPr>
        <p:txBody>
          <a:bodyPr/>
          <a:lstStyle>
            <a:lvl1pPr marL="0" indent="0">
              <a:buNone/>
              <a:defRPr b="1" i="1">
                <a:solidFill>
                  <a:schemeClr val="accent2"/>
                </a:solidFill>
                <a:latin typeface="Helvetica LT Std" pitchFamily="2" charset="0"/>
              </a:defRPr>
            </a:lvl1pPr>
            <a:lvl2pPr marL="457200" indent="0">
              <a:buNone/>
              <a:defRPr b="1" i="1">
                <a:solidFill>
                  <a:schemeClr val="accent2"/>
                </a:solidFill>
                <a:latin typeface="Helvetica LT Std" pitchFamily="2" charset="0"/>
              </a:defRPr>
            </a:lvl2pPr>
            <a:lvl3pPr marL="914400" indent="0">
              <a:buNone/>
              <a:defRPr b="1" i="1">
                <a:solidFill>
                  <a:schemeClr val="accent2"/>
                </a:solidFill>
                <a:latin typeface="Helvetica LT Std" pitchFamily="2" charset="0"/>
              </a:defRPr>
            </a:lvl3pPr>
            <a:lvl4pPr marL="1371600" indent="0">
              <a:buNone/>
              <a:defRPr b="1" i="1">
                <a:solidFill>
                  <a:schemeClr val="accent2"/>
                </a:solidFill>
                <a:latin typeface="Helvetica LT Std" pitchFamily="2" charset="0"/>
              </a:defRPr>
            </a:lvl4pPr>
            <a:lvl5pPr marL="1828800" indent="0">
              <a:buNone/>
              <a:defRPr b="1" i="1">
                <a:solidFill>
                  <a:schemeClr val="accent2"/>
                </a:solidFill>
                <a:latin typeface="Helvetica LT Std" pitchFamily="2" charset="0"/>
              </a:defRPr>
            </a:lvl5pPr>
          </a:lstStyle>
          <a:p>
            <a:pPr lvl="0"/>
            <a:r>
              <a:rPr lang="en-US"/>
              <a:t>Click to edit Master text styles</a:t>
            </a:r>
          </a:p>
        </p:txBody>
      </p:sp>
    </p:spTree>
    <p:extLst>
      <p:ext uri="{BB962C8B-B14F-4D97-AF65-F5344CB8AC3E}">
        <p14:creationId xmlns:p14="http://schemas.microsoft.com/office/powerpoint/2010/main" val="311109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pic>
        <p:nvPicPr>
          <p:cNvPr id="2" name="Bilde 6" descr="Et bilde som inneholder firkant&#10;&#10;Automatisk generert beskrivelse">
            <a:extLst>
              <a:ext uri="{FF2B5EF4-FFF2-40B4-BE49-F238E27FC236}">
                <a16:creationId xmlns:a16="http://schemas.microsoft.com/office/drawing/2014/main" id="{F4740B7F-11C2-238C-BFA7-864C2E881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165FEA4B-296C-96D8-1DE0-83A17A37E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0038" y="6084888"/>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537446" y="2574094"/>
            <a:ext cx="10515600" cy="3052480"/>
          </a:xfrm>
        </p:spPr>
        <p:txBody>
          <a:bodyPr anchor="t">
            <a:normAutofit/>
          </a:bodyPr>
          <a:lstStyle>
            <a:lvl1pPr>
              <a:defRPr sz="4800" b="1" i="0">
                <a:solidFill>
                  <a:schemeClr val="bg2"/>
                </a:solidFill>
                <a:latin typeface="Helvetica LT Std" pitchFamily="2" charset="0"/>
              </a:defRPr>
            </a:lvl1pPr>
          </a:lstStyle>
          <a:p>
            <a:r>
              <a:rPr lang="en-US"/>
              <a:t>Click to edit Master title style</a:t>
            </a:r>
            <a:endParaRPr lang="nb-NO" dirty="0"/>
          </a:p>
        </p:txBody>
      </p:sp>
      <p:sp>
        <p:nvSpPr>
          <p:cNvPr id="16" name="Plassholder for tekst 15"/>
          <p:cNvSpPr>
            <a:spLocks noGrp="1"/>
          </p:cNvSpPr>
          <p:nvPr>
            <p:ph type="body" sz="quarter" idx="10"/>
          </p:nvPr>
        </p:nvSpPr>
        <p:spPr>
          <a:xfrm>
            <a:off x="1519237" y="2088405"/>
            <a:ext cx="9184622" cy="453090"/>
          </a:xfrm>
        </p:spPr>
        <p:txBody>
          <a:bodyPr/>
          <a:lstStyle>
            <a:lvl1pPr marL="0" indent="0">
              <a:buNone/>
              <a:defRPr b="1" i="1">
                <a:solidFill>
                  <a:schemeClr val="accent2"/>
                </a:solidFill>
                <a:latin typeface="Helvetica LT Std" pitchFamily="2" charset="0"/>
              </a:defRPr>
            </a:lvl1pPr>
            <a:lvl2pPr marL="457200" indent="0">
              <a:buNone/>
              <a:defRPr b="1" i="1">
                <a:solidFill>
                  <a:schemeClr val="accent2"/>
                </a:solidFill>
                <a:latin typeface="Helvetica LT Std" pitchFamily="2" charset="0"/>
              </a:defRPr>
            </a:lvl2pPr>
            <a:lvl3pPr marL="914400" indent="0">
              <a:buNone/>
              <a:defRPr b="1" i="1">
                <a:solidFill>
                  <a:schemeClr val="accent2"/>
                </a:solidFill>
                <a:latin typeface="Helvetica LT Std" pitchFamily="2" charset="0"/>
              </a:defRPr>
            </a:lvl3pPr>
            <a:lvl4pPr marL="1371600" indent="0">
              <a:buNone/>
              <a:defRPr b="1" i="1">
                <a:solidFill>
                  <a:schemeClr val="accent2"/>
                </a:solidFill>
                <a:latin typeface="Helvetica LT Std" pitchFamily="2" charset="0"/>
              </a:defRPr>
            </a:lvl4pPr>
            <a:lvl5pPr marL="1828800" indent="0">
              <a:buNone/>
              <a:defRPr b="1" i="1">
                <a:solidFill>
                  <a:schemeClr val="accent2"/>
                </a:solidFill>
                <a:latin typeface="Helvetica LT Std" pitchFamily="2" charset="0"/>
              </a:defRPr>
            </a:lvl5pPr>
          </a:lstStyle>
          <a:p>
            <a:pPr lvl="0"/>
            <a:r>
              <a:rPr lang="en-US"/>
              <a:t>Click to edit Master text styles</a:t>
            </a:r>
          </a:p>
        </p:txBody>
      </p:sp>
    </p:spTree>
    <p:extLst>
      <p:ext uri="{BB962C8B-B14F-4D97-AF65-F5344CB8AC3E}">
        <p14:creationId xmlns:p14="http://schemas.microsoft.com/office/powerpoint/2010/main" val="94157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ssholder for tittel 1">
            <a:extLst>
              <a:ext uri="{FF2B5EF4-FFF2-40B4-BE49-F238E27FC236}">
                <a16:creationId xmlns:a16="http://schemas.microsoft.com/office/drawing/2014/main" id="{7DE59CB9-7650-354E-85BF-F611ED1567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7" name="Plassholder for tekst 2">
            <a:extLst>
              <a:ext uri="{FF2B5EF4-FFF2-40B4-BE49-F238E27FC236}">
                <a16:creationId xmlns:a16="http://schemas.microsoft.com/office/drawing/2014/main" id="{5DECEE89-D162-C799-FB1F-D7C95C7D278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a:extLst>
              <a:ext uri="{FF2B5EF4-FFF2-40B4-BE49-F238E27FC236}">
                <a16:creationId xmlns:a16="http://schemas.microsoft.com/office/drawing/2014/main" id="{6B649123-2488-92D7-42EC-75673CC28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fld id="{78DD6E62-0BC7-4A7E-93E8-51994BE92548}" type="datetimeFigureOut">
              <a:rPr lang="nb-NO" smtClean="0"/>
              <a:t>11.09.2025</a:t>
            </a:fld>
            <a:endParaRPr lang="nb-NO"/>
          </a:p>
        </p:txBody>
      </p:sp>
      <p:sp>
        <p:nvSpPr>
          <p:cNvPr id="5" name="Plassholder for bunntekst 4">
            <a:extLst>
              <a:ext uri="{FF2B5EF4-FFF2-40B4-BE49-F238E27FC236}">
                <a16:creationId xmlns:a16="http://schemas.microsoft.com/office/drawing/2014/main" id="{28794FD3-49A7-115D-5AA2-ACD4B67C1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nb-NO"/>
          </a:p>
        </p:txBody>
      </p:sp>
      <p:sp>
        <p:nvSpPr>
          <p:cNvPr id="6" name="Plassholder for lysbildenummer 5">
            <a:extLst>
              <a:ext uri="{FF2B5EF4-FFF2-40B4-BE49-F238E27FC236}">
                <a16:creationId xmlns:a16="http://schemas.microsoft.com/office/drawing/2014/main" id="{22BD11E0-AE2E-7BA0-AB6B-508A78088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0F5F7579-2ABC-4548-AC8E-049C19962691}" type="slidenum">
              <a:rPr lang="nb-NO" smtClean="0"/>
              <a:t>‹#›</a:t>
            </a:fld>
            <a:endParaRPr lang="nb-NO"/>
          </a:p>
        </p:txBody>
      </p:sp>
    </p:spTree>
    <p:extLst>
      <p:ext uri="{BB962C8B-B14F-4D97-AF65-F5344CB8AC3E}">
        <p14:creationId xmlns:p14="http://schemas.microsoft.com/office/powerpoint/2010/main" val="46072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rtl="0" eaLnBrk="1" fontAlgn="base" hangingPunct="1">
        <a:lnSpc>
          <a:spcPct val="90000"/>
        </a:lnSpc>
        <a:spcBef>
          <a:spcPct val="0"/>
        </a:spcBef>
        <a:spcAft>
          <a:spcPct val="0"/>
        </a:spcAft>
        <a:defRPr sz="4400" b="1" i="1" kern="1200">
          <a:solidFill>
            <a:schemeClr val="tx1"/>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b="1"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b="1"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triangle on a black background&#10;&#10;AI-generated content may be incorrect.">
            <a:extLst>
              <a:ext uri="{FF2B5EF4-FFF2-40B4-BE49-F238E27FC236}">
                <a16:creationId xmlns:a16="http://schemas.microsoft.com/office/drawing/2014/main" id="{89FD5981-F9F3-6514-BCFC-80FC50171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121" y="-686100"/>
            <a:ext cx="8823760" cy="8823760"/>
          </a:xfrm>
          <a:prstGeom prst="rect">
            <a:avLst/>
          </a:prstGeom>
        </p:spPr>
      </p:pic>
      <p:sp>
        <p:nvSpPr>
          <p:cNvPr id="5" name="Subtitle 4">
            <a:extLst>
              <a:ext uri="{FF2B5EF4-FFF2-40B4-BE49-F238E27FC236}">
                <a16:creationId xmlns:a16="http://schemas.microsoft.com/office/drawing/2014/main" id="{9DB62F76-7FFB-21DD-C177-9746E390C294}"/>
              </a:ext>
            </a:extLst>
          </p:cNvPr>
          <p:cNvSpPr>
            <a:spLocks noGrp="1"/>
          </p:cNvSpPr>
          <p:nvPr>
            <p:ph type="subTitle" idx="1"/>
          </p:nvPr>
        </p:nvSpPr>
        <p:spPr/>
        <p:txBody>
          <a:bodyPr/>
          <a:lstStyle/>
          <a:p>
            <a:endParaRPr lang="nb-NO"/>
          </a:p>
        </p:txBody>
      </p:sp>
      <p:sp>
        <p:nvSpPr>
          <p:cNvPr id="4" name="Title 3">
            <a:extLst>
              <a:ext uri="{FF2B5EF4-FFF2-40B4-BE49-F238E27FC236}">
                <a16:creationId xmlns:a16="http://schemas.microsoft.com/office/drawing/2014/main" id="{0256EE37-0B12-D3AC-6722-CC25D88E312A}"/>
              </a:ext>
            </a:extLst>
          </p:cNvPr>
          <p:cNvSpPr>
            <a:spLocks noGrp="1"/>
          </p:cNvSpPr>
          <p:nvPr>
            <p:ph type="title"/>
          </p:nvPr>
        </p:nvSpPr>
        <p:spPr>
          <a:xfrm>
            <a:off x="1464747" y="669072"/>
            <a:ext cx="5754200" cy="616239"/>
          </a:xfrm>
        </p:spPr>
        <p:txBody>
          <a:bodyPr/>
          <a:lstStyle/>
          <a:p>
            <a:r>
              <a:rPr lang="en-GB" sz="8000" b="0" dirty="0" err="1">
                <a:solidFill>
                  <a:schemeClr val="accent5"/>
                </a:solidFill>
                <a:latin typeface="Rift Soft Bold" panose="00000800000000000000" pitchFamily="50" charset="0"/>
              </a:rPr>
              <a:t>Relasjon</a:t>
            </a:r>
            <a:endParaRPr lang="nb-NO" sz="8000" b="0" dirty="0">
              <a:solidFill>
                <a:schemeClr val="accent5"/>
              </a:solidFill>
              <a:latin typeface="Rift Soft Bold" panose="00000800000000000000" pitchFamily="50" charset="0"/>
            </a:endParaRPr>
          </a:p>
        </p:txBody>
      </p:sp>
      <p:sp>
        <p:nvSpPr>
          <p:cNvPr id="6" name="Text Placeholder 5">
            <a:extLst>
              <a:ext uri="{FF2B5EF4-FFF2-40B4-BE49-F238E27FC236}">
                <a16:creationId xmlns:a16="http://schemas.microsoft.com/office/drawing/2014/main" id="{D1A249AB-C75E-E058-2027-ED027A45021E}"/>
              </a:ext>
            </a:extLst>
          </p:cNvPr>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208939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10FA41-B5B1-32FD-91F0-FF25DF13C957}"/>
              </a:ext>
            </a:extLst>
          </p:cNvPr>
          <p:cNvSpPr>
            <a:spLocks noGrp="1"/>
          </p:cNvSpPr>
          <p:nvPr>
            <p:ph type="ctrTitle"/>
          </p:nvPr>
        </p:nvSpPr>
        <p:spPr/>
        <p:txBody>
          <a:bodyPr/>
          <a:lstStyle/>
          <a:p>
            <a:endParaRPr lang="nb-NO"/>
          </a:p>
        </p:txBody>
      </p:sp>
      <p:sp>
        <p:nvSpPr>
          <p:cNvPr id="7" name="Subtitle 6">
            <a:extLst>
              <a:ext uri="{FF2B5EF4-FFF2-40B4-BE49-F238E27FC236}">
                <a16:creationId xmlns:a16="http://schemas.microsoft.com/office/drawing/2014/main" id="{00725288-CA4C-2361-6CA6-8A68C121052B}"/>
              </a:ext>
            </a:extLst>
          </p:cNvPr>
          <p:cNvSpPr>
            <a:spLocks noGrp="1"/>
          </p:cNvSpPr>
          <p:nvPr>
            <p:ph type="subTitle" idx="1"/>
          </p:nvPr>
        </p:nvSpPr>
        <p:spPr/>
        <p:txBody>
          <a:bodyPr/>
          <a:lstStyle/>
          <a:p>
            <a:endParaRPr lang="nb-NO"/>
          </a:p>
        </p:txBody>
      </p:sp>
      <p:pic>
        <p:nvPicPr>
          <p:cNvPr id="9" name="Bilde 1" descr="Et bilde som inneholder person, utendørs, folkemengde&#10;&#10;Automatisk generert beskrivelse">
            <a:extLst>
              <a:ext uri="{FF2B5EF4-FFF2-40B4-BE49-F238E27FC236}">
                <a16:creationId xmlns:a16="http://schemas.microsoft.com/office/drawing/2014/main" id="{13F99044-581A-9657-C9AB-1C08A3C90CEF}"/>
              </a:ext>
            </a:extLst>
          </p:cNvPr>
          <p:cNvPicPr>
            <a:picLocks noChangeAspect="1"/>
          </p:cNvPicPr>
          <p:nvPr/>
        </p:nvPicPr>
        <p:blipFill>
          <a:blip r:embed="rId3"/>
          <a:srcRect t="6306"/>
          <a:stretch>
            <a:fillRect/>
          </a:stretch>
        </p:blipFill>
        <p:spPr>
          <a:xfrm>
            <a:off x="0" y="216243"/>
            <a:ext cx="12192000" cy="6425514"/>
          </a:xfrm>
          <a:prstGeom prst="rect">
            <a:avLst/>
          </a:prstGeom>
        </p:spPr>
      </p:pic>
    </p:spTree>
    <p:extLst>
      <p:ext uri="{BB962C8B-B14F-4D97-AF65-F5344CB8AC3E}">
        <p14:creationId xmlns:p14="http://schemas.microsoft.com/office/powerpoint/2010/main" val="94272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E9E17-28B7-7866-5BCB-8C0918F05DE3}"/>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F5A2775D-A5E1-19E4-98F1-7ED6FDB99F82}"/>
              </a:ext>
            </a:extLst>
          </p:cNvPr>
          <p:cNvSpPr>
            <a:spLocks noGrp="1"/>
          </p:cNvSpPr>
          <p:nvPr>
            <p:ph type="subTitle" idx="1"/>
          </p:nvPr>
        </p:nvSpPr>
        <p:spPr/>
        <p:txBody>
          <a:bodyPr/>
          <a:lstStyle/>
          <a:p>
            <a:endParaRPr lang="nb-NO"/>
          </a:p>
        </p:txBody>
      </p:sp>
      <p:sp>
        <p:nvSpPr>
          <p:cNvPr id="6" name="Text Placeholder 5">
            <a:extLst>
              <a:ext uri="{FF2B5EF4-FFF2-40B4-BE49-F238E27FC236}">
                <a16:creationId xmlns:a16="http://schemas.microsoft.com/office/drawing/2014/main" id="{E327C3CD-5605-6D7C-9D88-5BB37D6A0E27}"/>
              </a:ext>
            </a:extLst>
          </p:cNvPr>
          <p:cNvSpPr>
            <a:spLocks noGrp="1"/>
          </p:cNvSpPr>
          <p:nvPr>
            <p:ph type="body" sz="quarter" idx="12"/>
          </p:nvPr>
        </p:nvSpPr>
        <p:spPr/>
        <p:txBody>
          <a:bodyPr/>
          <a:lstStyle/>
          <a:p>
            <a:endParaRPr lang="nb-NO"/>
          </a:p>
        </p:txBody>
      </p:sp>
      <p:pic>
        <p:nvPicPr>
          <p:cNvPr id="10" name="Picture 9" descr="A blue triangle on a black background&#10;&#10;AI-generated content may be incorrect.">
            <a:extLst>
              <a:ext uri="{FF2B5EF4-FFF2-40B4-BE49-F238E27FC236}">
                <a16:creationId xmlns:a16="http://schemas.microsoft.com/office/drawing/2014/main" id="{CBD25B22-821B-6BA5-651A-BBD363D3F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121" y="-686100"/>
            <a:ext cx="8823760" cy="8823760"/>
          </a:xfrm>
          <a:prstGeom prst="rect">
            <a:avLst/>
          </a:prstGeom>
        </p:spPr>
      </p:pic>
      <p:sp>
        <p:nvSpPr>
          <p:cNvPr id="3" name="Title 3">
            <a:extLst>
              <a:ext uri="{FF2B5EF4-FFF2-40B4-BE49-F238E27FC236}">
                <a16:creationId xmlns:a16="http://schemas.microsoft.com/office/drawing/2014/main" id="{8EC4FCCE-C250-5D85-7529-8698394BBC26}"/>
              </a:ext>
            </a:extLst>
          </p:cNvPr>
          <p:cNvSpPr txBox="1">
            <a:spLocks/>
          </p:cNvSpPr>
          <p:nvPr/>
        </p:nvSpPr>
        <p:spPr bwMode="auto">
          <a:xfrm>
            <a:off x="4897758" y="865108"/>
            <a:ext cx="1567211" cy="6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4800" b="1" i="0" kern="1200">
                <a:solidFill>
                  <a:schemeClr val="tx2"/>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endParaRPr lang="nb-NO" sz="8000" b="0" dirty="0">
              <a:solidFill>
                <a:schemeClr val="accent5"/>
              </a:solidFill>
              <a:latin typeface="Rift Soft Bold" panose="00000800000000000000" pitchFamily="50" charset="0"/>
            </a:endParaRPr>
          </a:p>
        </p:txBody>
      </p:sp>
      <p:sp>
        <p:nvSpPr>
          <p:cNvPr id="7" name="Title 3">
            <a:extLst>
              <a:ext uri="{FF2B5EF4-FFF2-40B4-BE49-F238E27FC236}">
                <a16:creationId xmlns:a16="http://schemas.microsoft.com/office/drawing/2014/main" id="{59390480-E867-549D-5C1B-4AEF130C392F}"/>
              </a:ext>
            </a:extLst>
          </p:cNvPr>
          <p:cNvSpPr txBox="1">
            <a:spLocks/>
          </p:cNvSpPr>
          <p:nvPr/>
        </p:nvSpPr>
        <p:spPr bwMode="auto">
          <a:xfrm>
            <a:off x="1913926" y="4868033"/>
            <a:ext cx="1567211" cy="6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4800" b="1" i="0" kern="1200">
                <a:solidFill>
                  <a:schemeClr val="tx2"/>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endParaRPr lang="nb-NO" sz="8000" b="0" dirty="0">
              <a:solidFill>
                <a:schemeClr val="accent5"/>
              </a:solidFill>
              <a:latin typeface="Rift Soft Bold" panose="00000800000000000000" pitchFamily="50" charset="0"/>
            </a:endParaRPr>
          </a:p>
        </p:txBody>
      </p:sp>
      <p:sp>
        <p:nvSpPr>
          <p:cNvPr id="8" name="Title 3">
            <a:extLst>
              <a:ext uri="{FF2B5EF4-FFF2-40B4-BE49-F238E27FC236}">
                <a16:creationId xmlns:a16="http://schemas.microsoft.com/office/drawing/2014/main" id="{4CBD92CE-47CA-EDF1-0853-F462DD29BFF1}"/>
              </a:ext>
            </a:extLst>
          </p:cNvPr>
          <p:cNvSpPr txBox="1">
            <a:spLocks/>
          </p:cNvSpPr>
          <p:nvPr/>
        </p:nvSpPr>
        <p:spPr bwMode="auto">
          <a:xfrm>
            <a:off x="7922477" y="4868033"/>
            <a:ext cx="1567211" cy="6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4800" b="1" i="0" kern="1200">
                <a:solidFill>
                  <a:schemeClr val="tx2"/>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r>
              <a:rPr lang="en-GB" sz="8000" b="0" dirty="0" err="1">
                <a:solidFill>
                  <a:schemeClr val="accent5"/>
                </a:solidFill>
                <a:latin typeface="Rift Soft Bold" panose="00000800000000000000" pitchFamily="50" charset="0"/>
              </a:rPr>
              <a:t>ut</a:t>
            </a:r>
            <a:endParaRPr lang="nb-NO" sz="8000" b="0" dirty="0">
              <a:solidFill>
                <a:schemeClr val="accent5"/>
              </a:solidFill>
              <a:latin typeface="Rift Soft Bold" panose="00000800000000000000" pitchFamily="50" charset="0"/>
            </a:endParaRPr>
          </a:p>
        </p:txBody>
      </p:sp>
    </p:spTree>
    <p:extLst>
      <p:ext uri="{BB962C8B-B14F-4D97-AF65-F5344CB8AC3E}">
        <p14:creationId xmlns:p14="http://schemas.microsoft.com/office/powerpoint/2010/main" val="118539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0805-54D7-9442-C2F7-2D80F1B137A4}"/>
            </a:ext>
          </a:extLst>
        </p:cNvPr>
        <p:cNvGrpSpPr/>
        <p:nvPr/>
      </p:nvGrpSpPr>
      <p:grpSpPr>
        <a:xfrm>
          <a:off x="0" y="0"/>
          <a:ext cx="0" cy="0"/>
          <a:chOff x="0" y="0"/>
          <a:chExt cx="0" cy="0"/>
        </a:xfrm>
      </p:grpSpPr>
      <p:sp>
        <p:nvSpPr>
          <p:cNvPr id="18" name="Title 2">
            <a:extLst>
              <a:ext uri="{FF2B5EF4-FFF2-40B4-BE49-F238E27FC236}">
                <a16:creationId xmlns:a16="http://schemas.microsoft.com/office/drawing/2014/main" id="{6D52F461-3881-5776-EE8D-94191516B671}"/>
              </a:ext>
            </a:extLst>
          </p:cNvPr>
          <p:cNvSpPr txBox="1">
            <a:spLocks/>
          </p:cNvSpPr>
          <p:nvPr/>
        </p:nvSpPr>
        <p:spPr>
          <a:xfrm>
            <a:off x="773370" y="1168182"/>
            <a:ext cx="8370630" cy="616239"/>
          </a:xfrm>
          <a:prstGeom prst="rect">
            <a:avLst/>
          </a:prstGeom>
        </p:spPr>
        <p:txBody>
          <a:bodyPr/>
          <a:lstStyle>
            <a:lvl1pPr algn="l" rtl="0" eaLnBrk="1" fontAlgn="base" hangingPunct="1">
              <a:lnSpc>
                <a:spcPct val="90000"/>
              </a:lnSpc>
              <a:spcBef>
                <a:spcPct val="0"/>
              </a:spcBef>
              <a:spcAft>
                <a:spcPct val="0"/>
              </a:spcAft>
              <a:defRPr sz="4400" b="1" i="1" kern="1200">
                <a:solidFill>
                  <a:schemeClr val="tx1"/>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pPr>
              <a:lnSpc>
                <a:spcPct val="100000"/>
              </a:lnSpc>
            </a:pPr>
            <a:r>
              <a:rPr lang="en-GB" sz="6000" dirty="0">
                <a:solidFill>
                  <a:schemeClr val="accent5"/>
                </a:solidFill>
                <a:latin typeface="Rift Soft Bold" panose="00000800000000000000" pitchFamily="50" charset="0"/>
              </a:rPr>
              <a:t>Lukas 6, 17-19</a:t>
            </a:r>
            <a:endParaRPr lang="nb-NO" sz="6000" dirty="0">
              <a:solidFill>
                <a:schemeClr val="accent5"/>
              </a:solidFill>
              <a:latin typeface="Rift Soft Bold" panose="00000800000000000000" pitchFamily="50" charset="0"/>
            </a:endParaRPr>
          </a:p>
        </p:txBody>
      </p:sp>
      <p:sp>
        <p:nvSpPr>
          <p:cNvPr id="19" name="Text Placeholder 3">
            <a:extLst>
              <a:ext uri="{FF2B5EF4-FFF2-40B4-BE49-F238E27FC236}">
                <a16:creationId xmlns:a16="http://schemas.microsoft.com/office/drawing/2014/main" id="{21E4D09C-75BB-ACBE-5D3D-A39AC373474D}"/>
              </a:ext>
            </a:extLst>
          </p:cNvPr>
          <p:cNvSpPr>
            <a:spLocks noGrp="1"/>
          </p:cNvSpPr>
          <p:nvPr>
            <p:ph type="body" sz="quarter" idx="12"/>
          </p:nvPr>
        </p:nvSpPr>
        <p:spPr>
          <a:xfrm>
            <a:off x="793425" y="2360581"/>
            <a:ext cx="10604491" cy="4032198"/>
          </a:xfrm>
        </p:spPr>
        <p:txBody>
          <a:bodyPr/>
          <a:lstStyle/>
          <a:p>
            <a:r>
              <a:rPr lang="nb-NO" sz="2000" b="0" dirty="0"/>
              <a:t>17</a:t>
            </a:r>
            <a:r>
              <a:rPr lang="nb-NO" sz="2800" b="0" dirty="0"/>
              <a:t> Sammen med dem gikk han ned igjen og stanset på en slette. Der var det samlet en stor flokk av disiplene hans og en stor mengde mennesker fra hele Judea og Jerusalem og fra kyststrøkene ved Tyros og Sidon. </a:t>
            </a:r>
            <a:r>
              <a:rPr lang="nb-NO" sz="2000" b="0" dirty="0"/>
              <a:t>18</a:t>
            </a:r>
            <a:r>
              <a:rPr lang="nb-NO" sz="2800" b="0" dirty="0"/>
              <a:t> De var kommet for å høre ham og bli helbredet for sine sykdommer. Også dem som var plaget av urene ånder, gjorde han friske. </a:t>
            </a:r>
            <a:r>
              <a:rPr lang="nb-NO" sz="2000" b="0" dirty="0"/>
              <a:t>19</a:t>
            </a:r>
            <a:r>
              <a:rPr lang="nb-NO" sz="2800" b="0" dirty="0"/>
              <a:t> Og alle i mengden prøvde å få røre ved ham, for det gikk ut fra ham en kraft som helbredet alle.</a:t>
            </a:r>
          </a:p>
        </p:txBody>
      </p:sp>
    </p:spTree>
    <p:extLst>
      <p:ext uri="{BB962C8B-B14F-4D97-AF65-F5344CB8AC3E}">
        <p14:creationId xmlns:p14="http://schemas.microsoft.com/office/powerpoint/2010/main" val="364785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CC30-8569-981B-E8A2-170F6BCDB1C8}"/>
            </a:ext>
          </a:extLst>
        </p:cNvPr>
        <p:cNvGrpSpPr/>
        <p:nvPr/>
      </p:nvGrpSpPr>
      <p:grpSpPr>
        <a:xfrm>
          <a:off x="0" y="0"/>
          <a:ext cx="0" cy="0"/>
          <a:chOff x="0" y="0"/>
          <a:chExt cx="0" cy="0"/>
        </a:xfrm>
      </p:grpSpPr>
      <p:sp>
        <p:nvSpPr>
          <p:cNvPr id="18" name="Title 2">
            <a:extLst>
              <a:ext uri="{FF2B5EF4-FFF2-40B4-BE49-F238E27FC236}">
                <a16:creationId xmlns:a16="http://schemas.microsoft.com/office/drawing/2014/main" id="{D111FAF6-E10A-5DEA-0D98-19516D50B1FC}"/>
              </a:ext>
            </a:extLst>
          </p:cNvPr>
          <p:cNvSpPr txBox="1">
            <a:spLocks/>
          </p:cNvSpPr>
          <p:nvPr/>
        </p:nvSpPr>
        <p:spPr>
          <a:xfrm>
            <a:off x="773370" y="1168182"/>
            <a:ext cx="8370630" cy="616239"/>
          </a:xfrm>
          <a:prstGeom prst="rect">
            <a:avLst/>
          </a:prstGeom>
        </p:spPr>
        <p:txBody>
          <a:bodyPr/>
          <a:lstStyle>
            <a:lvl1pPr algn="l" rtl="0" eaLnBrk="1" fontAlgn="base" hangingPunct="1">
              <a:lnSpc>
                <a:spcPct val="90000"/>
              </a:lnSpc>
              <a:spcBef>
                <a:spcPct val="0"/>
              </a:spcBef>
              <a:spcAft>
                <a:spcPct val="0"/>
              </a:spcAft>
              <a:defRPr sz="4400" b="1" i="1" kern="1200">
                <a:solidFill>
                  <a:schemeClr val="tx1"/>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pPr>
              <a:lnSpc>
                <a:spcPct val="100000"/>
              </a:lnSpc>
            </a:pPr>
            <a:r>
              <a:rPr lang="en-GB" sz="6000" dirty="0" err="1">
                <a:solidFill>
                  <a:schemeClr val="accent5"/>
                </a:solidFill>
                <a:latin typeface="Rift Soft Bold" panose="00000800000000000000" pitchFamily="50" charset="0"/>
              </a:rPr>
              <a:t>Apg</a:t>
            </a:r>
            <a:r>
              <a:rPr lang="en-GB" sz="6000" dirty="0">
                <a:solidFill>
                  <a:schemeClr val="accent5"/>
                </a:solidFill>
                <a:latin typeface="Rift Soft Bold" panose="00000800000000000000" pitchFamily="50" charset="0"/>
              </a:rPr>
              <a:t> 10,38</a:t>
            </a:r>
            <a:endParaRPr lang="nb-NO" sz="6000" dirty="0">
              <a:solidFill>
                <a:schemeClr val="accent5"/>
              </a:solidFill>
              <a:latin typeface="Rift Soft Bold" panose="00000800000000000000" pitchFamily="50" charset="0"/>
            </a:endParaRPr>
          </a:p>
        </p:txBody>
      </p:sp>
      <p:sp>
        <p:nvSpPr>
          <p:cNvPr id="19" name="Text Placeholder 3">
            <a:extLst>
              <a:ext uri="{FF2B5EF4-FFF2-40B4-BE49-F238E27FC236}">
                <a16:creationId xmlns:a16="http://schemas.microsoft.com/office/drawing/2014/main" id="{543B6CE6-4092-FADE-FB8C-692BF6910834}"/>
              </a:ext>
            </a:extLst>
          </p:cNvPr>
          <p:cNvSpPr>
            <a:spLocks noGrp="1"/>
          </p:cNvSpPr>
          <p:nvPr>
            <p:ph type="body" sz="quarter" idx="12"/>
          </p:nvPr>
        </p:nvSpPr>
        <p:spPr>
          <a:xfrm>
            <a:off x="793425" y="2360581"/>
            <a:ext cx="8855901" cy="4032198"/>
          </a:xfrm>
        </p:spPr>
        <p:txBody>
          <a:bodyPr/>
          <a:lstStyle/>
          <a:p>
            <a:r>
              <a:rPr lang="nb-NO" sz="2800" b="0" dirty="0"/>
              <a:t>«Jesus gikk rundt overalt og gjorde godt, og helbredet alle som var underkuet av djevelen»</a:t>
            </a:r>
          </a:p>
        </p:txBody>
      </p:sp>
    </p:spTree>
    <p:extLst>
      <p:ext uri="{BB962C8B-B14F-4D97-AF65-F5344CB8AC3E}">
        <p14:creationId xmlns:p14="http://schemas.microsoft.com/office/powerpoint/2010/main" val="248593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09BA2-6071-E8FB-7FE1-5EB7F1526B6C}"/>
            </a:ext>
          </a:extLst>
        </p:cNvPr>
        <p:cNvGrpSpPr/>
        <p:nvPr/>
      </p:nvGrpSpPr>
      <p:grpSpPr>
        <a:xfrm>
          <a:off x="0" y="0"/>
          <a:ext cx="0" cy="0"/>
          <a:chOff x="0" y="0"/>
          <a:chExt cx="0" cy="0"/>
        </a:xfrm>
      </p:grpSpPr>
      <p:sp>
        <p:nvSpPr>
          <p:cNvPr id="18" name="Title 2">
            <a:extLst>
              <a:ext uri="{FF2B5EF4-FFF2-40B4-BE49-F238E27FC236}">
                <a16:creationId xmlns:a16="http://schemas.microsoft.com/office/drawing/2014/main" id="{D8E92532-0530-E88A-7171-E338DA950102}"/>
              </a:ext>
            </a:extLst>
          </p:cNvPr>
          <p:cNvSpPr txBox="1">
            <a:spLocks/>
          </p:cNvSpPr>
          <p:nvPr/>
        </p:nvSpPr>
        <p:spPr>
          <a:xfrm>
            <a:off x="773370" y="1168182"/>
            <a:ext cx="8370630" cy="616239"/>
          </a:xfrm>
          <a:prstGeom prst="rect">
            <a:avLst/>
          </a:prstGeom>
        </p:spPr>
        <p:txBody>
          <a:bodyPr/>
          <a:lstStyle>
            <a:lvl1pPr algn="l" rtl="0" eaLnBrk="1" fontAlgn="base" hangingPunct="1">
              <a:lnSpc>
                <a:spcPct val="90000"/>
              </a:lnSpc>
              <a:spcBef>
                <a:spcPct val="0"/>
              </a:spcBef>
              <a:spcAft>
                <a:spcPct val="0"/>
              </a:spcAft>
              <a:defRPr sz="4400" b="1" i="1" kern="1200">
                <a:solidFill>
                  <a:schemeClr val="tx1"/>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pPr>
              <a:lnSpc>
                <a:spcPct val="100000"/>
              </a:lnSpc>
            </a:pPr>
            <a:r>
              <a:rPr lang="en-GB" sz="6000" dirty="0">
                <a:solidFill>
                  <a:schemeClr val="accent5"/>
                </a:solidFill>
                <a:latin typeface="Rift Soft Bold" panose="00000800000000000000" pitchFamily="50" charset="0"/>
              </a:rPr>
              <a:t>1. Peter 3,15</a:t>
            </a:r>
            <a:endParaRPr lang="nb-NO" sz="6000" dirty="0">
              <a:solidFill>
                <a:schemeClr val="accent5"/>
              </a:solidFill>
              <a:latin typeface="Rift Soft Bold" panose="00000800000000000000" pitchFamily="50" charset="0"/>
            </a:endParaRPr>
          </a:p>
        </p:txBody>
      </p:sp>
      <p:sp>
        <p:nvSpPr>
          <p:cNvPr id="19" name="Text Placeholder 3">
            <a:extLst>
              <a:ext uri="{FF2B5EF4-FFF2-40B4-BE49-F238E27FC236}">
                <a16:creationId xmlns:a16="http://schemas.microsoft.com/office/drawing/2014/main" id="{F25327C5-69A3-CBB8-07A7-822A4EE5BEF8}"/>
              </a:ext>
            </a:extLst>
          </p:cNvPr>
          <p:cNvSpPr>
            <a:spLocks noGrp="1"/>
          </p:cNvSpPr>
          <p:nvPr>
            <p:ph type="body" sz="quarter" idx="12"/>
          </p:nvPr>
        </p:nvSpPr>
        <p:spPr>
          <a:xfrm>
            <a:off x="793425" y="2360581"/>
            <a:ext cx="8960175" cy="4032198"/>
          </a:xfrm>
        </p:spPr>
        <p:txBody>
          <a:bodyPr/>
          <a:lstStyle/>
          <a:p>
            <a:r>
              <a:rPr lang="nb-NO" sz="2800" b="0" dirty="0"/>
              <a:t>«Vær alltid klare til forsvar når noen krever dere til regnskap for det håp dere eier.»</a:t>
            </a:r>
          </a:p>
        </p:txBody>
      </p:sp>
    </p:spTree>
    <p:extLst>
      <p:ext uri="{BB962C8B-B14F-4D97-AF65-F5344CB8AC3E}">
        <p14:creationId xmlns:p14="http://schemas.microsoft.com/office/powerpoint/2010/main" val="187886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7D6F3-E5ED-D668-ED08-ACF5C6DEFE83}"/>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F663312C-DCB7-97FB-3C4C-33A091C81DCF}"/>
              </a:ext>
            </a:extLst>
          </p:cNvPr>
          <p:cNvSpPr>
            <a:spLocks noGrp="1"/>
          </p:cNvSpPr>
          <p:nvPr>
            <p:ph type="subTitle" idx="1"/>
          </p:nvPr>
        </p:nvSpPr>
        <p:spPr/>
        <p:txBody>
          <a:bodyPr/>
          <a:lstStyle/>
          <a:p>
            <a:endParaRPr lang="nb-NO"/>
          </a:p>
        </p:txBody>
      </p:sp>
      <p:sp>
        <p:nvSpPr>
          <p:cNvPr id="6" name="Text Placeholder 5">
            <a:extLst>
              <a:ext uri="{FF2B5EF4-FFF2-40B4-BE49-F238E27FC236}">
                <a16:creationId xmlns:a16="http://schemas.microsoft.com/office/drawing/2014/main" id="{45F2C01A-8B9B-D342-93B3-2129F82F74A0}"/>
              </a:ext>
            </a:extLst>
          </p:cNvPr>
          <p:cNvSpPr>
            <a:spLocks noGrp="1"/>
          </p:cNvSpPr>
          <p:nvPr>
            <p:ph type="body" sz="quarter" idx="12"/>
          </p:nvPr>
        </p:nvSpPr>
        <p:spPr/>
        <p:txBody>
          <a:bodyPr/>
          <a:lstStyle/>
          <a:p>
            <a:endParaRPr lang="nb-NO"/>
          </a:p>
        </p:txBody>
      </p:sp>
      <p:pic>
        <p:nvPicPr>
          <p:cNvPr id="10" name="Picture 9" descr="A blue triangle on a black background&#10;&#10;AI-generated content may be incorrect.">
            <a:extLst>
              <a:ext uri="{FF2B5EF4-FFF2-40B4-BE49-F238E27FC236}">
                <a16:creationId xmlns:a16="http://schemas.microsoft.com/office/drawing/2014/main" id="{C4775676-5B09-2BDB-086D-F1B27052F65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201121" y="-686100"/>
            <a:ext cx="8823760" cy="8823760"/>
          </a:xfrm>
          <a:prstGeom prst="rect">
            <a:avLst/>
          </a:prstGeom>
        </p:spPr>
      </p:pic>
      <p:sp>
        <p:nvSpPr>
          <p:cNvPr id="3" name="Title 3">
            <a:extLst>
              <a:ext uri="{FF2B5EF4-FFF2-40B4-BE49-F238E27FC236}">
                <a16:creationId xmlns:a16="http://schemas.microsoft.com/office/drawing/2014/main" id="{AB50BBD3-606F-18F7-E590-F0EA2E920EB0}"/>
              </a:ext>
            </a:extLst>
          </p:cNvPr>
          <p:cNvSpPr txBox="1">
            <a:spLocks/>
          </p:cNvSpPr>
          <p:nvPr/>
        </p:nvSpPr>
        <p:spPr bwMode="auto">
          <a:xfrm>
            <a:off x="4897758" y="865108"/>
            <a:ext cx="1567211" cy="6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4800" b="1" i="0" kern="1200">
                <a:solidFill>
                  <a:schemeClr val="tx2"/>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r>
              <a:rPr lang="en-GB" sz="8000" b="0" dirty="0">
                <a:solidFill>
                  <a:schemeClr val="accent5"/>
                </a:solidFill>
                <a:latin typeface="Rift Soft Bold" panose="00000800000000000000" pitchFamily="50" charset="0"/>
              </a:rPr>
              <a:t>Opp</a:t>
            </a:r>
            <a:endParaRPr lang="nb-NO" sz="8000" b="0" dirty="0">
              <a:solidFill>
                <a:schemeClr val="accent5"/>
              </a:solidFill>
              <a:latin typeface="Rift Soft Bold" panose="00000800000000000000" pitchFamily="50" charset="0"/>
            </a:endParaRPr>
          </a:p>
        </p:txBody>
      </p:sp>
      <p:sp>
        <p:nvSpPr>
          <p:cNvPr id="7" name="Title 3">
            <a:extLst>
              <a:ext uri="{FF2B5EF4-FFF2-40B4-BE49-F238E27FC236}">
                <a16:creationId xmlns:a16="http://schemas.microsoft.com/office/drawing/2014/main" id="{459AC324-45AF-4DC2-E475-09AA14035776}"/>
              </a:ext>
            </a:extLst>
          </p:cNvPr>
          <p:cNvSpPr txBox="1">
            <a:spLocks/>
          </p:cNvSpPr>
          <p:nvPr/>
        </p:nvSpPr>
        <p:spPr bwMode="auto">
          <a:xfrm>
            <a:off x="1913926" y="4868033"/>
            <a:ext cx="1567211" cy="6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4800" b="1" i="0" kern="1200">
                <a:solidFill>
                  <a:schemeClr val="tx2"/>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r>
              <a:rPr lang="en-GB" sz="8000" b="0" dirty="0">
                <a:solidFill>
                  <a:schemeClr val="accent5"/>
                </a:solidFill>
                <a:latin typeface="Rift Soft Bold" panose="00000800000000000000" pitchFamily="50" charset="0"/>
              </a:rPr>
              <a:t>Inn</a:t>
            </a:r>
            <a:endParaRPr lang="nb-NO" sz="8000" b="0" dirty="0">
              <a:solidFill>
                <a:schemeClr val="accent5"/>
              </a:solidFill>
              <a:latin typeface="Rift Soft Bold" panose="00000800000000000000" pitchFamily="50" charset="0"/>
            </a:endParaRPr>
          </a:p>
        </p:txBody>
      </p:sp>
      <p:sp>
        <p:nvSpPr>
          <p:cNvPr id="8" name="Title 3">
            <a:extLst>
              <a:ext uri="{FF2B5EF4-FFF2-40B4-BE49-F238E27FC236}">
                <a16:creationId xmlns:a16="http://schemas.microsoft.com/office/drawing/2014/main" id="{65CAF8C2-8901-0847-209A-9F2295B4FB45}"/>
              </a:ext>
            </a:extLst>
          </p:cNvPr>
          <p:cNvSpPr txBox="1">
            <a:spLocks/>
          </p:cNvSpPr>
          <p:nvPr/>
        </p:nvSpPr>
        <p:spPr bwMode="auto">
          <a:xfrm>
            <a:off x="7922477" y="4868033"/>
            <a:ext cx="1567211" cy="6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4800" b="1" i="0" kern="1200">
                <a:solidFill>
                  <a:schemeClr val="tx2"/>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r>
              <a:rPr lang="en-GB" sz="8000" b="0" dirty="0" err="1">
                <a:solidFill>
                  <a:schemeClr val="accent5"/>
                </a:solidFill>
                <a:latin typeface="Rift Soft Bold" panose="00000800000000000000" pitchFamily="50" charset="0"/>
              </a:rPr>
              <a:t>ut</a:t>
            </a:r>
            <a:endParaRPr lang="nb-NO" sz="8000" b="0" dirty="0">
              <a:solidFill>
                <a:schemeClr val="accent5"/>
              </a:solidFill>
              <a:latin typeface="Rift Soft Bold" panose="00000800000000000000" pitchFamily="50" charset="0"/>
            </a:endParaRPr>
          </a:p>
        </p:txBody>
      </p:sp>
      <p:pic>
        <p:nvPicPr>
          <p:cNvPr id="2" name="Grafikk 9" descr="Hjerte kontur">
            <a:extLst>
              <a:ext uri="{FF2B5EF4-FFF2-40B4-BE49-F238E27FC236}">
                <a16:creationId xmlns:a16="http://schemas.microsoft.com/office/drawing/2014/main" id="{B5BFFA31-0A7F-450F-A947-2D07058E53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8553" y="2130744"/>
            <a:ext cx="728895" cy="728895"/>
          </a:xfrm>
          <a:prstGeom prst="rect">
            <a:avLst/>
          </a:prstGeom>
        </p:spPr>
      </p:pic>
      <p:pic>
        <p:nvPicPr>
          <p:cNvPr id="4" name="Grafikk 9" descr="Hjerte kontur">
            <a:extLst>
              <a:ext uri="{FF2B5EF4-FFF2-40B4-BE49-F238E27FC236}">
                <a16:creationId xmlns:a16="http://schemas.microsoft.com/office/drawing/2014/main" id="{5419AC48-5DB4-2742-E9FC-E86AEB1BEA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60784" y="4649354"/>
            <a:ext cx="728895" cy="728895"/>
          </a:xfrm>
          <a:prstGeom prst="rect">
            <a:avLst/>
          </a:prstGeom>
        </p:spPr>
      </p:pic>
      <p:pic>
        <p:nvPicPr>
          <p:cNvPr id="9" name="Grafikk 9" descr="Hjerte kontur">
            <a:extLst>
              <a:ext uri="{FF2B5EF4-FFF2-40B4-BE49-F238E27FC236}">
                <a16:creationId xmlns:a16="http://schemas.microsoft.com/office/drawing/2014/main" id="{2A4CE0A1-6A4A-1FC7-ACD5-6442CFE95B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30057" y="4649354"/>
            <a:ext cx="728895" cy="728895"/>
          </a:xfrm>
          <a:prstGeom prst="rect">
            <a:avLst/>
          </a:prstGeom>
        </p:spPr>
      </p:pic>
      <p:pic>
        <p:nvPicPr>
          <p:cNvPr id="11" name="Grafikk 6" descr="Hevet hånd kontur">
            <a:extLst>
              <a:ext uri="{FF2B5EF4-FFF2-40B4-BE49-F238E27FC236}">
                <a16:creationId xmlns:a16="http://schemas.microsoft.com/office/drawing/2014/main" id="{77FE4802-AC2A-1C20-53F3-5B21A1A002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64443" y="1133957"/>
            <a:ext cx="691587" cy="691587"/>
          </a:xfrm>
          <a:prstGeom prst="rect">
            <a:avLst/>
          </a:prstGeom>
        </p:spPr>
      </p:pic>
      <p:pic>
        <p:nvPicPr>
          <p:cNvPr id="12" name="Grafikk 6" descr="Hevet hånd kontur">
            <a:extLst>
              <a:ext uri="{FF2B5EF4-FFF2-40B4-BE49-F238E27FC236}">
                <a16:creationId xmlns:a16="http://schemas.microsoft.com/office/drawing/2014/main" id="{2AE63360-C831-1C05-577B-A40A891FF0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0292" y="5062308"/>
            <a:ext cx="691587" cy="691587"/>
          </a:xfrm>
          <a:prstGeom prst="rect">
            <a:avLst/>
          </a:prstGeom>
        </p:spPr>
      </p:pic>
      <p:pic>
        <p:nvPicPr>
          <p:cNvPr id="14" name="Grafikk 6" descr="Hevet hånd kontur">
            <a:extLst>
              <a:ext uri="{FF2B5EF4-FFF2-40B4-BE49-F238E27FC236}">
                <a16:creationId xmlns:a16="http://schemas.microsoft.com/office/drawing/2014/main" id="{982B13EC-F054-058B-9B4F-796F9864A5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1761" y="5062308"/>
            <a:ext cx="691587" cy="691587"/>
          </a:xfrm>
          <a:prstGeom prst="rect">
            <a:avLst/>
          </a:prstGeom>
        </p:spPr>
      </p:pic>
    </p:spTree>
    <p:extLst>
      <p:ext uri="{BB962C8B-B14F-4D97-AF65-F5344CB8AC3E}">
        <p14:creationId xmlns:p14="http://schemas.microsoft.com/office/powerpoint/2010/main" val="315844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D6B6D-0563-1B3F-BC2F-21B3417748D1}"/>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4C875B2C-6237-A821-5BB8-2510BDD7C4B2}"/>
              </a:ext>
            </a:extLst>
          </p:cNvPr>
          <p:cNvSpPr>
            <a:spLocks noGrp="1"/>
          </p:cNvSpPr>
          <p:nvPr>
            <p:ph type="subTitle" idx="1"/>
          </p:nvPr>
        </p:nvSpPr>
        <p:spPr/>
        <p:txBody>
          <a:bodyPr/>
          <a:lstStyle/>
          <a:p>
            <a:endParaRPr lang="nb-NO"/>
          </a:p>
        </p:txBody>
      </p:sp>
      <p:sp>
        <p:nvSpPr>
          <p:cNvPr id="6" name="Text Placeholder 5">
            <a:extLst>
              <a:ext uri="{FF2B5EF4-FFF2-40B4-BE49-F238E27FC236}">
                <a16:creationId xmlns:a16="http://schemas.microsoft.com/office/drawing/2014/main" id="{761A9537-736A-4B8B-9B35-2956F7A9A11C}"/>
              </a:ext>
            </a:extLst>
          </p:cNvPr>
          <p:cNvSpPr>
            <a:spLocks noGrp="1"/>
          </p:cNvSpPr>
          <p:nvPr>
            <p:ph type="body" sz="quarter" idx="12"/>
          </p:nvPr>
        </p:nvSpPr>
        <p:spPr/>
        <p:txBody>
          <a:bodyPr/>
          <a:lstStyle/>
          <a:p>
            <a:endParaRPr lang="nb-NO"/>
          </a:p>
        </p:txBody>
      </p:sp>
      <p:pic>
        <p:nvPicPr>
          <p:cNvPr id="10" name="Picture 9" descr="A blue triangle on a black background&#10;&#10;AI-generated content may be incorrect.">
            <a:extLst>
              <a:ext uri="{FF2B5EF4-FFF2-40B4-BE49-F238E27FC236}">
                <a16:creationId xmlns:a16="http://schemas.microsoft.com/office/drawing/2014/main" id="{A878327E-E319-2DA2-B027-B3E298EBE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121" y="-686100"/>
            <a:ext cx="8823760" cy="8823760"/>
          </a:xfrm>
          <a:prstGeom prst="rect">
            <a:avLst/>
          </a:prstGeom>
        </p:spPr>
      </p:pic>
      <p:sp>
        <p:nvSpPr>
          <p:cNvPr id="3" name="Title 3">
            <a:extLst>
              <a:ext uri="{FF2B5EF4-FFF2-40B4-BE49-F238E27FC236}">
                <a16:creationId xmlns:a16="http://schemas.microsoft.com/office/drawing/2014/main" id="{93191230-6FBD-A8D0-AACB-0923314EF2ED}"/>
              </a:ext>
            </a:extLst>
          </p:cNvPr>
          <p:cNvSpPr txBox="1">
            <a:spLocks/>
          </p:cNvSpPr>
          <p:nvPr/>
        </p:nvSpPr>
        <p:spPr bwMode="auto">
          <a:xfrm>
            <a:off x="4897758" y="865108"/>
            <a:ext cx="1567211" cy="6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4800" b="1" i="0" kern="1200">
                <a:solidFill>
                  <a:schemeClr val="tx2"/>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r>
              <a:rPr lang="en-GB" sz="8000" b="0" dirty="0">
                <a:solidFill>
                  <a:schemeClr val="accent5"/>
                </a:solidFill>
                <a:latin typeface="Rift Soft Bold" panose="00000800000000000000" pitchFamily="50" charset="0"/>
              </a:rPr>
              <a:t>Opp</a:t>
            </a:r>
            <a:endParaRPr lang="nb-NO" sz="8000" b="0" dirty="0">
              <a:solidFill>
                <a:schemeClr val="accent5"/>
              </a:solidFill>
              <a:latin typeface="Rift Soft Bold" panose="00000800000000000000" pitchFamily="50" charset="0"/>
            </a:endParaRPr>
          </a:p>
        </p:txBody>
      </p:sp>
      <p:sp>
        <p:nvSpPr>
          <p:cNvPr id="7" name="Title 3">
            <a:extLst>
              <a:ext uri="{FF2B5EF4-FFF2-40B4-BE49-F238E27FC236}">
                <a16:creationId xmlns:a16="http://schemas.microsoft.com/office/drawing/2014/main" id="{AB87F6FD-E4E0-F200-BF32-8F60CF92B92A}"/>
              </a:ext>
            </a:extLst>
          </p:cNvPr>
          <p:cNvSpPr txBox="1">
            <a:spLocks/>
          </p:cNvSpPr>
          <p:nvPr/>
        </p:nvSpPr>
        <p:spPr bwMode="auto">
          <a:xfrm>
            <a:off x="1913926" y="4868033"/>
            <a:ext cx="1567211" cy="6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4800" b="1" i="0" kern="1200">
                <a:solidFill>
                  <a:schemeClr val="tx2"/>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r>
              <a:rPr lang="en-GB" sz="8000" b="0" dirty="0">
                <a:solidFill>
                  <a:schemeClr val="accent5"/>
                </a:solidFill>
                <a:latin typeface="Rift Soft Bold" panose="00000800000000000000" pitchFamily="50" charset="0"/>
              </a:rPr>
              <a:t>Inn</a:t>
            </a:r>
            <a:endParaRPr lang="nb-NO" sz="8000" b="0" dirty="0">
              <a:solidFill>
                <a:schemeClr val="accent5"/>
              </a:solidFill>
              <a:latin typeface="Rift Soft Bold" panose="00000800000000000000" pitchFamily="50" charset="0"/>
            </a:endParaRPr>
          </a:p>
        </p:txBody>
      </p:sp>
      <p:sp>
        <p:nvSpPr>
          <p:cNvPr id="8" name="Title 3">
            <a:extLst>
              <a:ext uri="{FF2B5EF4-FFF2-40B4-BE49-F238E27FC236}">
                <a16:creationId xmlns:a16="http://schemas.microsoft.com/office/drawing/2014/main" id="{5076FFF2-4F36-6A8D-7647-50EAA60133F8}"/>
              </a:ext>
            </a:extLst>
          </p:cNvPr>
          <p:cNvSpPr txBox="1">
            <a:spLocks/>
          </p:cNvSpPr>
          <p:nvPr/>
        </p:nvSpPr>
        <p:spPr bwMode="auto">
          <a:xfrm>
            <a:off x="7922477" y="4868033"/>
            <a:ext cx="1567211" cy="6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4800" b="1" i="0" kern="1200">
                <a:solidFill>
                  <a:schemeClr val="tx2"/>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r>
              <a:rPr lang="en-GB" sz="8000" b="0" dirty="0" err="1">
                <a:solidFill>
                  <a:schemeClr val="accent5"/>
                </a:solidFill>
                <a:latin typeface="Rift Soft Bold" panose="00000800000000000000" pitchFamily="50" charset="0"/>
              </a:rPr>
              <a:t>ut</a:t>
            </a:r>
            <a:endParaRPr lang="nb-NO" sz="8000" b="0" dirty="0">
              <a:solidFill>
                <a:schemeClr val="accent5"/>
              </a:solidFill>
              <a:latin typeface="Rift Soft Bold" panose="00000800000000000000" pitchFamily="50" charset="0"/>
            </a:endParaRPr>
          </a:p>
        </p:txBody>
      </p:sp>
    </p:spTree>
    <p:extLst>
      <p:ext uri="{BB962C8B-B14F-4D97-AF65-F5344CB8AC3E}">
        <p14:creationId xmlns:p14="http://schemas.microsoft.com/office/powerpoint/2010/main" val="249001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4E71FBC7-A751-45AB-0F31-6882BAC5D202}"/>
              </a:ext>
            </a:extLst>
          </p:cNvPr>
          <p:cNvSpPr txBox="1">
            <a:spLocks/>
          </p:cNvSpPr>
          <p:nvPr/>
        </p:nvSpPr>
        <p:spPr>
          <a:xfrm>
            <a:off x="773370" y="1168182"/>
            <a:ext cx="8370630" cy="616239"/>
          </a:xfrm>
          <a:prstGeom prst="rect">
            <a:avLst/>
          </a:prstGeom>
        </p:spPr>
        <p:txBody>
          <a:bodyPr/>
          <a:lstStyle>
            <a:lvl1pPr algn="l" rtl="0" eaLnBrk="1" fontAlgn="base" hangingPunct="1">
              <a:lnSpc>
                <a:spcPct val="90000"/>
              </a:lnSpc>
              <a:spcBef>
                <a:spcPct val="0"/>
              </a:spcBef>
              <a:spcAft>
                <a:spcPct val="0"/>
              </a:spcAft>
              <a:defRPr sz="4400" b="1" i="1" kern="1200">
                <a:solidFill>
                  <a:schemeClr val="tx1"/>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pPr>
              <a:lnSpc>
                <a:spcPct val="100000"/>
              </a:lnSpc>
            </a:pPr>
            <a:r>
              <a:rPr lang="en-GB" sz="6000" dirty="0">
                <a:solidFill>
                  <a:schemeClr val="accent5"/>
                </a:solidFill>
                <a:latin typeface="Rift Soft Bold" panose="00000800000000000000" pitchFamily="50" charset="0"/>
              </a:rPr>
              <a:t>Lukas 6, 12-19</a:t>
            </a:r>
            <a:endParaRPr lang="nb-NO" sz="6000" dirty="0">
              <a:solidFill>
                <a:schemeClr val="accent5"/>
              </a:solidFill>
              <a:latin typeface="Rift Soft Bold" panose="00000800000000000000" pitchFamily="50" charset="0"/>
            </a:endParaRPr>
          </a:p>
        </p:txBody>
      </p:sp>
      <p:sp>
        <p:nvSpPr>
          <p:cNvPr id="19" name="Text Placeholder 3">
            <a:extLst>
              <a:ext uri="{FF2B5EF4-FFF2-40B4-BE49-F238E27FC236}">
                <a16:creationId xmlns:a16="http://schemas.microsoft.com/office/drawing/2014/main" id="{9F16EB62-BFAA-B0FF-6C80-B115F366FF6F}"/>
              </a:ext>
            </a:extLst>
          </p:cNvPr>
          <p:cNvSpPr>
            <a:spLocks noGrp="1"/>
          </p:cNvSpPr>
          <p:nvPr>
            <p:ph type="body" sz="quarter" idx="12"/>
          </p:nvPr>
        </p:nvSpPr>
        <p:spPr>
          <a:xfrm>
            <a:off x="793425" y="2360581"/>
            <a:ext cx="10604491" cy="4032198"/>
          </a:xfrm>
        </p:spPr>
        <p:txBody>
          <a:bodyPr/>
          <a:lstStyle/>
          <a:p>
            <a:r>
              <a:rPr lang="nb-NO" b="0" dirty="0"/>
              <a:t>12</a:t>
            </a:r>
            <a:r>
              <a:rPr lang="nb-NO" sz="2000" b="0" dirty="0"/>
              <a:t> På denne tiden gikk han en gang opp i fjellet for å be, og hele natten var han der i bønn til Gud. </a:t>
            </a:r>
            <a:r>
              <a:rPr lang="nb-NO" b="0" dirty="0"/>
              <a:t>13</a:t>
            </a:r>
            <a:r>
              <a:rPr lang="nb-NO" sz="2000" b="0" dirty="0"/>
              <a:t> Da det ble dag, kalte han til seg disiplene sine, og av dem valgte han ut tolv, som han også kalte apostler. </a:t>
            </a:r>
            <a:r>
              <a:rPr lang="nb-NO" b="0" dirty="0"/>
              <a:t>14</a:t>
            </a:r>
            <a:r>
              <a:rPr lang="nb-NO" sz="2000" b="0" dirty="0"/>
              <a:t> Det var Simon, som han også ga navnet Peter, og hans bror Andreas, Jakob og Johannes, Filip og Bartolomeus, </a:t>
            </a:r>
            <a:r>
              <a:rPr lang="nb-NO" b="0" dirty="0"/>
              <a:t>15</a:t>
            </a:r>
            <a:r>
              <a:rPr lang="nb-NO" sz="2000" b="0" dirty="0"/>
              <a:t> Matteus og Tomas, Jakob, sønn av </a:t>
            </a:r>
            <a:r>
              <a:rPr lang="nb-NO" sz="2000" b="0" dirty="0" err="1"/>
              <a:t>Alfeus</a:t>
            </a:r>
            <a:r>
              <a:rPr lang="nb-NO" sz="2000" b="0" dirty="0"/>
              <a:t>, og Simon som kaltes seloten, </a:t>
            </a:r>
            <a:r>
              <a:rPr lang="nb-NO" b="0" dirty="0"/>
              <a:t>16</a:t>
            </a:r>
            <a:r>
              <a:rPr lang="nb-NO" sz="2000" b="0" dirty="0"/>
              <a:t> Judas, Jakobs sønn, og Judas Iskariot, han som ble forræder.</a:t>
            </a:r>
          </a:p>
          <a:p>
            <a:r>
              <a:rPr lang="nb-NO" b="0" dirty="0"/>
              <a:t>17</a:t>
            </a:r>
            <a:r>
              <a:rPr lang="nb-NO" sz="2000" b="0" dirty="0"/>
              <a:t> Sammen med dem gikk han ned igjen og stanset på en slette. Der var det samlet en stor flokk av disiplene hans og en stor mengde mennesker fra hele Judea og Jerusalem og fra kyststrøkene ved Tyros og Sidon. </a:t>
            </a:r>
            <a:r>
              <a:rPr lang="nb-NO" b="0" dirty="0"/>
              <a:t>18</a:t>
            </a:r>
            <a:r>
              <a:rPr lang="nb-NO" sz="2000" b="0" dirty="0"/>
              <a:t> De var kommet for å høre ham og bli helbredet for sine sykdommer. Også dem som var plaget av urene ånder, gjorde han friske. </a:t>
            </a:r>
            <a:r>
              <a:rPr lang="nb-NO" b="0" dirty="0"/>
              <a:t>19</a:t>
            </a:r>
            <a:r>
              <a:rPr lang="nb-NO" sz="2000" b="0" dirty="0"/>
              <a:t> Og alle i mengden prøvde å få røre ved ham, for det gikk ut fra ham en kraft som helbredet alle.</a:t>
            </a:r>
          </a:p>
        </p:txBody>
      </p:sp>
    </p:spTree>
    <p:extLst>
      <p:ext uri="{BB962C8B-B14F-4D97-AF65-F5344CB8AC3E}">
        <p14:creationId xmlns:p14="http://schemas.microsoft.com/office/powerpoint/2010/main" val="192804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4A223-5BD5-2AA6-A4E1-4ACC590EB7C7}"/>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35D38B1D-F8F6-3B86-C39A-5027ED53B603}"/>
              </a:ext>
            </a:extLst>
          </p:cNvPr>
          <p:cNvSpPr>
            <a:spLocks noGrp="1"/>
          </p:cNvSpPr>
          <p:nvPr>
            <p:ph type="subTitle" idx="1"/>
          </p:nvPr>
        </p:nvSpPr>
        <p:spPr/>
        <p:txBody>
          <a:bodyPr/>
          <a:lstStyle/>
          <a:p>
            <a:endParaRPr lang="nb-NO"/>
          </a:p>
        </p:txBody>
      </p:sp>
      <p:sp>
        <p:nvSpPr>
          <p:cNvPr id="6" name="Text Placeholder 5">
            <a:extLst>
              <a:ext uri="{FF2B5EF4-FFF2-40B4-BE49-F238E27FC236}">
                <a16:creationId xmlns:a16="http://schemas.microsoft.com/office/drawing/2014/main" id="{75053C6D-620F-C43C-001A-5D8C05C76C7B}"/>
              </a:ext>
            </a:extLst>
          </p:cNvPr>
          <p:cNvSpPr>
            <a:spLocks noGrp="1"/>
          </p:cNvSpPr>
          <p:nvPr>
            <p:ph type="body" sz="quarter" idx="12"/>
          </p:nvPr>
        </p:nvSpPr>
        <p:spPr/>
        <p:txBody>
          <a:bodyPr/>
          <a:lstStyle/>
          <a:p>
            <a:endParaRPr lang="nb-NO"/>
          </a:p>
        </p:txBody>
      </p:sp>
      <p:pic>
        <p:nvPicPr>
          <p:cNvPr id="10" name="Picture 9" descr="A blue triangle on a black background&#10;&#10;AI-generated content may be incorrect.">
            <a:extLst>
              <a:ext uri="{FF2B5EF4-FFF2-40B4-BE49-F238E27FC236}">
                <a16:creationId xmlns:a16="http://schemas.microsoft.com/office/drawing/2014/main" id="{451CAFDD-613C-688D-9DC1-C5E638485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121" y="-686100"/>
            <a:ext cx="8823760" cy="8823760"/>
          </a:xfrm>
          <a:prstGeom prst="rect">
            <a:avLst/>
          </a:prstGeom>
        </p:spPr>
      </p:pic>
      <p:sp>
        <p:nvSpPr>
          <p:cNvPr id="3" name="Title 3">
            <a:extLst>
              <a:ext uri="{FF2B5EF4-FFF2-40B4-BE49-F238E27FC236}">
                <a16:creationId xmlns:a16="http://schemas.microsoft.com/office/drawing/2014/main" id="{234CF0B9-B467-E6D1-5272-B54F10225EFA}"/>
              </a:ext>
            </a:extLst>
          </p:cNvPr>
          <p:cNvSpPr txBox="1">
            <a:spLocks/>
          </p:cNvSpPr>
          <p:nvPr/>
        </p:nvSpPr>
        <p:spPr bwMode="auto">
          <a:xfrm>
            <a:off x="4897758" y="865108"/>
            <a:ext cx="1567211" cy="6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4800" b="1" i="0" kern="1200">
                <a:solidFill>
                  <a:schemeClr val="tx2"/>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r>
              <a:rPr lang="en-GB" sz="8000" b="0" dirty="0">
                <a:solidFill>
                  <a:schemeClr val="accent5"/>
                </a:solidFill>
                <a:latin typeface="Rift Soft Bold" panose="00000800000000000000" pitchFamily="50" charset="0"/>
              </a:rPr>
              <a:t>Opp</a:t>
            </a:r>
            <a:endParaRPr lang="nb-NO" sz="8000" b="0" dirty="0">
              <a:solidFill>
                <a:schemeClr val="accent5"/>
              </a:solidFill>
              <a:latin typeface="Rift Soft Bold" panose="00000800000000000000" pitchFamily="50" charset="0"/>
            </a:endParaRPr>
          </a:p>
        </p:txBody>
      </p:sp>
    </p:spTree>
    <p:extLst>
      <p:ext uri="{BB962C8B-B14F-4D97-AF65-F5344CB8AC3E}">
        <p14:creationId xmlns:p14="http://schemas.microsoft.com/office/powerpoint/2010/main" val="65734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C715ED-2343-85AD-943E-48982723BC8C}"/>
              </a:ext>
            </a:extLst>
          </p:cNvPr>
          <p:cNvSpPr>
            <a:spLocks noGrp="1"/>
          </p:cNvSpPr>
          <p:nvPr>
            <p:ph type="body" sz="quarter" idx="12"/>
          </p:nvPr>
        </p:nvSpPr>
        <p:spPr>
          <a:xfrm>
            <a:off x="793425" y="2081656"/>
            <a:ext cx="4971755" cy="3443557"/>
          </a:xfrm>
        </p:spPr>
        <p:txBody>
          <a:bodyPr/>
          <a:lstStyle/>
          <a:p>
            <a:r>
              <a:rPr lang="nb-NO" sz="3600" dirty="0"/>
              <a:t>Og dette er det evige liv, at </a:t>
            </a:r>
            <a:r>
              <a:rPr lang="nb-NO" sz="3600" b="1" dirty="0"/>
              <a:t>de kjenner deg</a:t>
            </a:r>
            <a:r>
              <a:rPr lang="nb-NO" sz="3600" dirty="0"/>
              <a:t>, den eneste sanne Gud, og ham du har sendt, Jesus Kristus.</a:t>
            </a:r>
          </a:p>
        </p:txBody>
      </p:sp>
      <p:sp>
        <p:nvSpPr>
          <p:cNvPr id="5" name="Text Placeholder 3">
            <a:extLst>
              <a:ext uri="{FF2B5EF4-FFF2-40B4-BE49-F238E27FC236}">
                <a16:creationId xmlns:a16="http://schemas.microsoft.com/office/drawing/2014/main" id="{A861EE45-FA02-1AD8-8531-E63655C8E2A5}"/>
              </a:ext>
            </a:extLst>
          </p:cNvPr>
          <p:cNvSpPr txBox="1">
            <a:spLocks/>
          </p:cNvSpPr>
          <p:nvPr/>
        </p:nvSpPr>
        <p:spPr bwMode="auto">
          <a:xfrm>
            <a:off x="8401456" y="2951747"/>
            <a:ext cx="5468931" cy="170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4800" b="1" dirty="0">
                <a:solidFill>
                  <a:srgbClr val="FFFFFF"/>
                </a:solidFill>
                <a:latin typeface="Rift Soft Bold" panose="00000800000000000000" pitchFamily="50" charset="0"/>
                <a:ea typeface="Tahoma" panose="020B0604030504040204" pitchFamily="34" charset="0"/>
                <a:cs typeface="Tahoma" panose="020B0604030504040204" pitchFamily="34" charset="0"/>
              </a:rPr>
              <a:t>Johannes 17,3</a:t>
            </a:r>
          </a:p>
        </p:txBody>
      </p:sp>
    </p:spTree>
    <p:extLst>
      <p:ext uri="{BB962C8B-B14F-4D97-AF65-F5344CB8AC3E}">
        <p14:creationId xmlns:p14="http://schemas.microsoft.com/office/powerpoint/2010/main" val="368049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25741-0148-842C-E3FC-93ABF9AE2812}"/>
            </a:ext>
          </a:extLst>
        </p:cNvPr>
        <p:cNvGrpSpPr/>
        <p:nvPr/>
      </p:nvGrpSpPr>
      <p:grpSpPr>
        <a:xfrm>
          <a:off x="0" y="0"/>
          <a:ext cx="0" cy="0"/>
          <a:chOff x="0" y="0"/>
          <a:chExt cx="0" cy="0"/>
        </a:xfrm>
      </p:grpSpPr>
      <p:sp>
        <p:nvSpPr>
          <p:cNvPr id="18" name="Title 2">
            <a:extLst>
              <a:ext uri="{FF2B5EF4-FFF2-40B4-BE49-F238E27FC236}">
                <a16:creationId xmlns:a16="http://schemas.microsoft.com/office/drawing/2014/main" id="{F129C9EA-148E-3012-4228-CD34032412C7}"/>
              </a:ext>
            </a:extLst>
          </p:cNvPr>
          <p:cNvSpPr txBox="1">
            <a:spLocks/>
          </p:cNvSpPr>
          <p:nvPr/>
        </p:nvSpPr>
        <p:spPr>
          <a:xfrm>
            <a:off x="773369" y="1160161"/>
            <a:ext cx="9044399" cy="616239"/>
          </a:xfrm>
          <a:prstGeom prst="rect">
            <a:avLst/>
          </a:prstGeom>
        </p:spPr>
        <p:txBody>
          <a:bodyPr/>
          <a:lstStyle>
            <a:lvl1pPr algn="l" rtl="0" eaLnBrk="1" fontAlgn="base" hangingPunct="1">
              <a:lnSpc>
                <a:spcPct val="90000"/>
              </a:lnSpc>
              <a:spcBef>
                <a:spcPct val="0"/>
              </a:spcBef>
              <a:spcAft>
                <a:spcPct val="0"/>
              </a:spcAft>
              <a:defRPr sz="4400" b="1" i="1" kern="1200">
                <a:solidFill>
                  <a:schemeClr val="tx1"/>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pPr>
              <a:lnSpc>
                <a:spcPts val="5000"/>
              </a:lnSpc>
            </a:pPr>
            <a:r>
              <a:rPr lang="en-GB" sz="6000" dirty="0" err="1">
                <a:solidFill>
                  <a:schemeClr val="accent5"/>
                </a:solidFill>
                <a:latin typeface="Rift Soft Bold" panose="00000800000000000000" pitchFamily="50" charset="0"/>
              </a:rPr>
              <a:t>Bønn</a:t>
            </a:r>
            <a:r>
              <a:rPr lang="en-GB" sz="6000" dirty="0">
                <a:solidFill>
                  <a:schemeClr val="accent5"/>
                </a:solidFill>
                <a:latin typeface="Rift Soft Bold" panose="00000800000000000000" pitchFamily="50" charset="0"/>
              </a:rPr>
              <a:t>: «</a:t>
            </a:r>
            <a:r>
              <a:rPr lang="en-GB" sz="6000" dirty="0" err="1">
                <a:solidFill>
                  <a:schemeClr val="accent5"/>
                </a:solidFill>
                <a:latin typeface="Rift Soft Bold" panose="00000800000000000000" pitchFamily="50" charset="0"/>
              </a:rPr>
              <a:t>sjelens</a:t>
            </a:r>
            <a:r>
              <a:rPr lang="en-GB" sz="6000" dirty="0">
                <a:solidFill>
                  <a:schemeClr val="accent5"/>
                </a:solidFill>
                <a:latin typeface="Rift Soft Bold" panose="00000800000000000000" pitchFamily="50" charset="0"/>
              </a:rPr>
              <a:t> </a:t>
            </a:r>
            <a:r>
              <a:rPr lang="en-GB" sz="6000" dirty="0" err="1">
                <a:solidFill>
                  <a:schemeClr val="accent5"/>
                </a:solidFill>
                <a:latin typeface="Rift Soft Bold" panose="00000800000000000000" pitchFamily="50" charset="0"/>
              </a:rPr>
              <a:t>åndedrett</a:t>
            </a:r>
            <a:r>
              <a:rPr lang="en-GB" sz="6000" dirty="0">
                <a:solidFill>
                  <a:schemeClr val="accent5"/>
                </a:solidFill>
                <a:latin typeface="Rift Soft Bold" panose="00000800000000000000" pitchFamily="50" charset="0"/>
              </a:rPr>
              <a:t>»</a:t>
            </a:r>
          </a:p>
        </p:txBody>
      </p:sp>
      <p:sp>
        <p:nvSpPr>
          <p:cNvPr id="19" name="Text Placeholder 3">
            <a:extLst>
              <a:ext uri="{FF2B5EF4-FFF2-40B4-BE49-F238E27FC236}">
                <a16:creationId xmlns:a16="http://schemas.microsoft.com/office/drawing/2014/main" id="{B5F4F5AF-A71A-AA07-F14A-C587FA71B6AD}"/>
              </a:ext>
            </a:extLst>
          </p:cNvPr>
          <p:cNvSpPr>
            <a:spLocks noGrp="1"/>
          </p:cNvSpPr>
          <p:nvPr>
            <p:ph type="body" sz="quarter" idx="12"/>
          </p:nvPr>
        </p:nvSpPr>
        <p:spPr>
          <a:xfrm>
            <a:off x="793425" y="2553086"/>
            <a:ext cx="7452217" cy="3443557"/>
          </a:xfrm>
        </p:spPr>
        <p:txBody>
          <a:bodyPr/>
          <a:lstStyle/>
          <a:p>
            <a:pPr>
              <a:lnSpc>
                <a:spcPct val="100000"/>
              </a:lnSpc>
            </a:pPr>
            <a:r>
              <a:rPr lang="nb-NO" sz="2000" b="0" dirty="0"/>
              <a:t>Ole Hallesby</a:t>
            </a:r>
          </a:p>
        </p:txBody>
      </p:sp>
    </p:spTree>
    <p:extLst>
      <p:ext uri="{BB962C8B-B14F-4D97-AF65-F5344CB8AC3E}">
        <p14:creationId xmlns:p14="http://schemas.microsoft.com/office/powerpoint/2010/main" val="57831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D9FF-71BF-BD4D-F953-DA448FCAF2D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E807349-7DB2-51BF-9B18-9AEDD7633DDC}"/>
              </a:ext>
            </a:extLst>
          </p:cNvPr>
          <p:cNvSpPr>
            <a:spLocks noGrp="1"/>
          </p:cNvSpPr>
          <p:nvPr>
            <p:ph type="ctrTitle"/>
          </p:nvPr>
        </p:nvSpPr>
        <p:spPr/>
        <p:txBody>
          <a:bodyPr/>
          <a:lstStyle/>
          <a:p>
            <a:endParaRPr lang="nb-NO"/>
          </a:p>
        </p:txBody>
      </p:sp>
      <p:sp>
        <p:nvSpPr>
          <p:cNvPr id="7" name="Subtitle 6">
            <a:extLst>
              <a:ext uri="{FF2B5EF4-FFF2-40B4-BE49-F238E27FC236}">
                <a16:creationId xmlns:a16="http://schemas.microsoft.com/office/drawing/2014/main" id="{9469676A-A43F-5B4E-F593-0C954A2D4F81}"/>
              </a:ext>
            </a:extLst>
          </p:cNvPr>
          <p:cNvSpPr>
            <a:spLocks noGrp="1"/>
          </p:cNvSpPr>
          <p:nvPr>
            <p:ph type="subTitle" idx="1"/>
          </p:nvPr>
        </p:nvSpPr>
        <p:spPr/>
        <p:txBody>
          <a:bodyPr/>
          <a:lstStyle/>
          <a:p>
            <a:endParaRPr lang="nb-NO"/>
          </a:p>
        </p:txBody>
      </p:sp>
      <p:pic>
        <p:nvPicPr>
          <p:cNvPr id="8" name="Picture 2" descr="Why Some Believers Are 'Cut Off' – John Chapter 15 Simplified – Not My Life">
            <a:extLst>
              <a:ext uri="{FF2B5EF4-FFF2-40B4-BE49-F238E27FC236}">
                <a16:creationId xmlns:a16="http://schemas.microsoft.com/office/drawing/2014/main" id="{42B9B8E7-EA88-500C-E8EC-D84A3E81E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298"/>
          <a:stretch>
            <a:fillRect/>
          </a:stretch>
        </p:blipFill>
        <p:spPr bwMode="auto">
          <a:xfrm>
            <a:off x="0" y="216243"/>
            <a:ext cx="12192000" cy="642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11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28CAC-BEA0-896B-07D1-359A678C2F2A}"/>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7847F1CC-4672-462B-0BA8-9F1F1BD41FE3}"/>
              </a:ext>
            </a:extLst>
          </p:cNvPr>
          <p:cNvSpPr>
            <a:spLocks noGrp="1"/>
          </p:cNvSpPr>
          <p:nvPr>
            <p:ph type="subTitle" idx="1"/>
          </p:nvPr>
        </p:nvSpPr>
        <p:spPr/>
        <p:txBody>
          <a:bodyPr/>
          <a:lstStyle/>
          <a:p>
            <a:endParaRPr lang="nb-NO"/>
          </a:p>
        </p:txBody>
      </p:sp>
      <p:sp>
        <p:nvSpPr>
          <p:cNvPr id="6" name="Text Placeholder 5">
            <a:extLst>
              <a:ext uri="{FF2B5EF4-FFF2-40B4-BE49-F238E27FC236}">
                <a16:creationId xmlns:a16="http://schemas.microsoft.com/office/drawing/2014/main" id="{21076D63-269E-925F-80EE-5B59815FB475}"/>
              </a:ext>
            </a:extLst>
          </p:cNvPr>
          <p:cNvSpPr>
            <a:spLocks noGrp="1"/>
          </p:cNvSpPr>
          <p:nvPr>
            <p:ph type="body" sz="quarter" idx="12"/>
          </p:nvPr>
        </p:nvSpPr>
        <p:spPr/>
        <p:txBody>
          <a:bodyPr/>
          <a:lstStyle/>
          <a:p>
            <a:endParaRPr lang="nb-NO"/>
          </a:p>
        </p:txBody>
      </p:sp>
      <p:pic>
        <p:nvPicPr>
          <p:cNvPr id="10" name="Picture 9" descr="A blue triangle on a black background&#10;&#10;AI-generated content may be incorrect.">
            <a:extLst>
              <a:ext uri="{FF2B5EF4-FFF2-40B4-BE49-F238E27FC236}">
                <a16:creationId xmlns:a16="http://schemas.microsoft.com/office/drawing/2014/main" id="{6585F2B0-59A0-C4CC-7AC4-212135F48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121" y="-686100"/>
            <a:ext cx="8823760" cy="8823760"/>
          </a:xfrm>
          <a:prstGeom prst="rect">
            <a:avLst/>
          </a:prstGeom>
        </p:spPr>
      </p:pic>
      <p:sp>
        <p:nvSpPr>
          <p:cNvPr id="7" name="Title 3">
            <a:extLst>
              <a:ext uri="{FF2B5EF4-FFF2-40B4-BE49-F238E27FC236}">
                <a16:creationId xmlns:a16="http://schemas.microsoft.com/office/drawing/2014/main" id="{13A317D4-1BB8-C5F0-A6EB-16BA01126CC7}"/>
              </a:ext>
            </a:extLst>
          </p:cNvPr>
          <p:cNvSpPr txBox="1">
            <a:spLocks/>
          </p:cNvSpPr>
          <p:nvPr/>
        </p:nvSpPr>
        <p:spPr bwMode="auto">
          <a:xfrm>
            <a:off x="1913926" y="4868033"/>
            <a:ext cx="1567211" cy="6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4800" b="1" i="0" kern="1200">
                <a:solidFill>
                  <a:schemeClr val="tx2"/>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r>
              <a:rPr lang="en-GB" sz="8000" b="0" dirty="0">
                <a:solidFill>
                  <a:schemeClr val="accent5"/>
                </a:solidFill>
                <a:latin typeface="Rift Soft Bold" panose="00000800000000000000" pitchFamily="50" charset="0"/>
              </a:rPr>
              <a:t>Inn</a:t>
            </a:r>
            <a:endParaRPr lang="nb-NO" sz="8000" b="0" dirty="0">
              <a:solidFill>
                <a:schemeClr val="accent5"/>
              </a:solidFill>
              <a:latin typeface="Rift Soft Bold" panose="00000800000000000000" pitchFamily="50" charset="0"/>
            </a:endParaRPr>
          </a:p>
        </p:txBody>
      </p:sp>
    </p:spTree>
    <p:extLst>
      <p:ext uri="{BB962C8B-B14F-4D97-AF65-F5344CB8AC3E}">
        <p14:creationId xmlns:p14="http://schemas.microsoft.com/office/powerpoint/2010/main" val="1101022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EC693-0516-F252-6E06-E9173B03A6F9}"/>
            </a:ext>
          </a:extLst>
        </p:cNvPr>
        <p:cNvGrpSpPr/>
        <p:nvPr/>
      </p:nvGrpSpPr>
      <p:grpSpPr>
        <a:xfrm>
          <a:off x="0" y="0"/>
          <a:ext cx="0" cy="0"/>
          <a:chOff x="0" y="0"/>
          <a:chExt cx="0" cy="0"/>
        </a:xfrm>
      </p:grpSpPr>
      <p:sp>
        <p:nvSpPr>
          <p:cNvPr id="18" name="Title 2">
            <a:extLst>
              <a:ext uri="{FF2B5EF4-FFF2-40B4-BE49-F238E27FC236}">
                <a16:creationId xmlns:a16="http://schemas.microsoft.com/office/drawing/2014/main" id="{5E6E0B56-6537-D8F8-4D69-44CE2A897C45}"/>
              </a:ext>
            </a:extLst>
          </p:cNvPr>
          <p:cNvSpPr txBox="1">
            <a:spLocks/>
          </p:cNvSpPr>
          <p:nvPr/>
        </p:nvSpPr>
        <p:spPr>
          <a:xfrm>
            <a:off x="773370" y="1168182"/>
            <a:ext cx="3951030" cy="616239"/>
          </a:xfrm>
          <a:prstGeom prst="rect">
            <a:avLst/>
          </a:prstGeom>
        </p:spPr>
        <p:txBody>
          <a:bodyPr/>
          <a:lstStyle>
            <a:lvl1pPr algn="l" rtl="0" eaLnBrk="1" fontAlgn="base" hangingPunct="1">
              <a:lnSpc>
                <a:spcPct val="90000"/>
              </a:lnSpc>
              <a:spcBef>
                <a:spcPct val="0"/>
              </a:spcBef>
              <a:spcAft>
                <a:spcPct val="0"/>
              </a:spcAft>
              <a:defRPr sz="4400" b="1" i="1" kern="1200">
                <a:solidFill>
                  <a:schemeClr val="tx1"/>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pPr>
              <a:lnSpc>
                <a:spcPct val="100000"/>
              </a:lnSpc>
            </a:pPr>
            <a:r>
              <a:rPr lang="en-GB" sz="6000" dirty="0">
                <a:solidFill>
                  <a:schemeClr val="accent5"/>
                </a:solidFill>
                <a:latin typeface="Rift Soft Bold" panose="00000800000000000000" pitchFamily="50" charset="0"/>
              </a:rPr>
              <a:t>Lukas 6, 13</a:t>
            </a:r>
            <a:endParaRPr lang="nb-NO" sz="6000" dirty="0">
              <a:solidFill>
                <a:schemeClr val="accent5"/>
              </a:solidFill>
              <a:latin typeface="Rift Soft Bold" panose="00000800000000000000" pitchFamily="50" charset="0"/>
            </a:endParaRPr>
          </a:p>
        </p:txBody>
      </p:sp>
      <p:sp>
        <p:nvSpPr>
          <p:cNvPr id="19" name="Text Placeholder 3">
            <a:extLst>
              <a:ext uri="{FF2B5EF4-FFF2-40B4-BE49-F238E27FC236}">
                <a16:creationId xmlns:a16="http://schemas.microsoft.com/office/drawing/2014/main" id="{4E0919EB-822E-A380-C380-E064C7F7CD21}"/>
              </a:ext>
            </a:extLst>
          </p:cNvPr>
          <p:cNvSpPr>
            <a:spLocks noGrp="1"/>
          </p:cNvSpPr>
          <p:nvPr>
            <p:ph type="body" sz="quarter" idx="12"/>
          </p:nvPr>
        </p:nvSpPr>
        <p:spPr>
          <a:xfrm>
            <a:off x="793426" y="2360581"/>
            <a:ext cx="3818680" cy="3270198"/>
          </a:xfrm>
        </p:spPr>
        <p:txBody>
          <a:bodyPr/>
          <a:lstStyle/>
          <a:p>
            <a:r>
              <a:rPr lang="nb-NO" sz="2000" b="0" dirty="0"/>
              <a:t>Da det ble dag, kalte han til seg disiplene sine, og av dem valgte han ut tolv, som han også kalte apostler.</a:t>
            </a:r>
          </a:p>
        </p:txBody>
      </p:sp>
      <p:sp>
        <p:nvSpPr>
          <p:cNvPr id="2" name="Title 2">
            <a:extLst>
              <a:ext uri="{FF2B5EF4-FFF2-40B4-BE49-F238E27FC236}">
                <a16:creationId xmlns:a16="http://schemas.microsoft.com/office/drawing/2014/main" id="{BF457C3D-F72B-0D3E-D0EC-48432874C9E1}"/>
              </a:ext>
            </a:extLst>
          </p:cNvPr>
          <p:cNvSpPr txBox="1">
            <a:spLocks/>
          </p:cNvSpPr>
          <p:nvPr/>
        </p:nvSpPr>
        <p:spPr>
          <a:xfrm>
            <a:off x="6580941" y="1168182"/>
            <a:ext cx="4640511" cy="616239"/>
          </a:xfrm>
          <a:prstGeom prst="rect">
            <a:avLst/>
          </a:prstGeom>
        </p:spPr>
        <p:txBody>
          <a:bodyPr/>
          <a:lstStyle>
            <a:lvl1pPr algn="l" rtl="0" eaLnBrk="1" fontAlgn="base" hangingPunct="1">
              <a:lnSpc>
                <a:spcPct val="90000"/>
              </a:lnSpc>
              <a:spcBef>
                <a:spcPct val="0"/>
              </a:spcBef>
              <a:spcAft>
                <a:spcPct val="0"/>
              </a:spcAft>
              <a:defRPr sz="4400" b="1" i="1" kern="1200">
                <a:solidFill>
                  <a:schemeClr val="tx1"/>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a:lstStyle>
          <a:p>
            <a:pPr>
              <a:lnSpc>
                <a:spcPct val="100000"/>
              </a:lnSpc>
            </a:pPr>
            <a:r>
              <a:rPr lang="en-GB" sz="6000" dirty="0">
                <a:solidFill>
                  <a:schemeClr val="accent5"/>
                </a:solidFill>
                <a:latin typeface="Rift Soft Bold" panose="00000800000000000000" pitchFamily="50" charset="0"/>
              </a:rPr>
              <a:t>Markus 3, 13-15</a:t>
            </a:r>
            <a:endParaRPr lang="nb-NO" sz="6000" dirty="0">
              <a:solidFill>
                <a:schemeClr val="accent5"/>
              </a:solidFill>
              <a:latin typeface="Rift Soft Bold" panose="00000800000000000000" pitchFamily="50" charset="0"/>
            </a:endParaRPr>
          </a:p>
        </p:txBody>
      </p:sp>
      <p:sp>
        <p:nvSpPr>
          <p:cNvPr id="3" name="Text Placeholder 3">
            <a:extLst>
              <a:ext uri="{FF2B5EF4-FFF2-40B4-BE49-F238E27FC236}">
                <a16:creationId xmlns:a16="http://schemas.microsoft.com/office/drawing/2014/main" id="{2627D3A8-DD4A-7294-C568-B1C9CCEDA12F}"/>
              </a:ext>
            </a:extLst>
          </p:cNvPr>
          <p:cNvSpPr txBox="1">
            <a:spLocks/>
          </p:cNvSpPr>
          <p:nvPr/>
        </p:nvSpPr>
        <p:spPr bwMode="auto">
          <a:xfrm>
            <a:off x="6600997" y="2360581"/>
            <a:ext cx="4139191" cy="327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1" i="0" kern="1200">
                <a:solidFill>
                  <a:schemeClr val="tx1"/>
                </a:solidFill>
                <a:latin typeface="Helvetica LT Std" pitchFamily="2" charset="0"/>
                <a:ea typeface="+mn-ea"/>
                <a:cs typeface="+mn-cs"/>
              </a:defRPr>
            </a:lvl1pPr>
            <a:lvl2pPr marL="457200" indent="0" algn="l" rtl="0" eaLnBrk="1" fontAlgn="base" hangingPunct="1">
              <a:lnSpc>
                <a:spcPct val="90000"/>
              </a:lnSpc>
              <a:spcBef>
                <a:spcPts val="500"/>
              </a:spcBef>
              <a:spcAft>
                <a:spcPct val="0"/>
              </a:spcAft>
              <a:buClr>
                <a:schemeClr val="accent4"/>
              </a:buClr>
              <a:buFont typeface="Wingdings" pitchFamily="2" charset="2"/>
              <a:buNone/>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b="0" dirty="0"/>
              <a:t>Så gikk han opp i fjellet. Han kalte til seg dem han ville, og de kom til ham. Han pekte ut tolv, [som han også kalte apostler,] for at de skulle være sammen med ham, og for at han kunne sende dem ut for å forkynne og ha makt til å drive ut de onde åndene. </a:t>
            </a:r>
          </a:p>
        </p:txBody>
      </p:sp>
    </p:spTree>
    <p:extLst>
      <p:ext uri="{BB962C8B-B14F-4D97-AF65-F5344CB8AC3E}">
        <p14:creationId xmlns:p14="http://schemas.microsoft.com/office/powerpoint/2010/main" val="3473995703"/>
      </p:ext>
    </p:extLst>
  </p:cSld>
  <p:clrMapOvr>
    <a:masterClrMapping/>
  </p:clrMapOvr>
</p:sld>
</file>

<file path=ppt/theme/theme1.xml><?xml version="1.0" encoding="utf-8"?>
<a:theme xmlns:a="http://schemas.openxmlformats.org/drawingml/2006/main" name="Office-tema">
  <a:themeElements>
    <a:clrScheme name="Frikirken">
      <a:dk1>
        <a:srgbClr val="000000"/>
      </a:dk1>
      <a:lt1>
        <a:srgbClr val="EBE9E2"/>
      </a:lt1>
      <a:dk2>
        <a:srgbClr val="C53808"/>
      </a:dk2>
      <a:lt2>
        <a:srgbClr val="E7E6E6"/>
      </a:lt2>
      <a:accent1>
        <a:srgbClr val="232F60"/>
      </a:accent1>
      <a:accent2>
        <a:srgbClr val="F46553"/>
      </a:accent2>
      <a:accent3>
        <a:srgbClr val="FCCB4D"/>
      </a:accent3>
      <a:accent4>
        <a:srgbClr val="1FBFB6"/>
      </a:accent4>
      <a:accent5>
        <a:srgbClr val="2D637C"/>
      </a:accent5>
      <a:accent6>
        <a:srgbClr val="901F5D"/>
      </a:accent6>
      <a:hlink>
        <a:srgbClr val="232F6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4" id="{05A9E1D7-FFDD-E04B-B3EF-DB01E60B7C59}" vid="{5F57D0E0-74B2-9F43-A653-BB74ED1982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ADD2EFC9E631D4F9B2F1C5D803263A9" ma:contentTypeVersion="10" ma:contentTypeDescription="Opprett et nytt dokument." ma:contentTypeScope="" ma:versionID="7759ae14986df8a6128d6415f5d8f75a">
  <xsd:schema xmlns:xsd="http://www.w3.org/2001/XMLSchema" xmlns:xs="http://www.w3.org/2001/XMLSchema" xmlns:p="http://schemas.microsoft.com/office/2006/metadata/properties" xmlns:ns2="4c7ab6fb-67ae-43c8-a002-9053d6445c99" xmlns:ns3="017c8452-3063-43ed-a484-58438957f839" targetNamespace="http://schemas.microsoft.com/office/2006/metadata/properties" ma:root="true" ma:fieldsID="24ee7c1d79bce82dc46787ab6eafb065" ns2:_="" ns3:_="">
    <xsd:import namespace="4c7ab6fb-67ae-43c8-a002-9053d6445c99"/>
    <xsd:import namespace="017c8452-3063-43ed-a484-58438957f8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ab6fb-67ae-43c8-a002-9053d6445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7c8452-3063-43ed-a484-58438957f83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B34A5B-9183-494B-AFAD-C4529974CDE8}"/>
</file>

<file path=customXml/itemProps2.xml><?xml version="1.0" encoding="utf-8"?>
<ds:datastoreItem xmlns:ds="http://schemas.openxmlformats.org/officeDocument/2006/customXml" ds:itemID="{44E88106-FE53-4436-A363-662A93FB670B}"/>
</file>

<file path=customXml/itemProps3.xml><?xml version="1.0" encoding="utf-8"?>
<ds:datastoreItem xmlns:ds="http://schemas.openxmlformats.org/officeDocument/2006/customXml" ds:itemID="{135471C8-5094-4FD4-96DC-8A627313174D}"/>
</file>

<file path=docProps/app.xml><?xml version="1.0" encoding="utf-8"?>
<Properties xmlns="http://schemas.openxmlformats.org/officeDocument/2006/extended-properties" xmlns:vt="http://schemas.openxmlformats.org/officeDocument/2006/docPropsVTypes">
  <Template>Powerpoint_mal_frikirken_2022</Template>
  <TotalTime>86</TotalTime>
  <Words>500</Words>
  <Application>Microsoft Office PowerPoint</Application>
  <PresentationFormat>Widescreen</PresentationFormat>
  <Paragraphs>35</Paragraphs>
  <Slides>15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Helvetica LT Std</vt:lpstr>
      <vt:lpstr>Rift Soft Bold</vt:lpstr>
      <vt:lpstr>Wingdings</vt:lpstr>
      <vt:lpstr>Office-tema</vt:lpstr>
      <vt:lpstr>Relasjon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Sondre Topland</dc:creator>
  <cp:lastModifiedBy>Sondre Topland</cp:lastModifiedBy>
  <cp:revision>2</cp:revision>
  <dcterms:created xsi:type="dcterms:W3CDTF">2025-09-11T07:15:00Z</dcterms:created>
  <dcterms:modified xsi:type="dcterms:W3CDTF">2025-09-11T08:41:34Z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0x0101004ADD2EFC9E631D4F9B2F1C5D803263A9</vt:lpwstr>
  </property>
</Properties>
</file>