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70"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Lst>
  <p:sldSz cx="12192000" cy="6858000"/>
  <p:notesSz cx="6858000" cy="9144000"/>
  <p:defaultTextStyle>
    <a:defPPr>
      <a:defRPr lang="nb-NO"/>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B52376-1F8B-414B-9592-7AF0AA6C1782}" v="59" dt="2025-09-11T09:11:43.5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p:cViewPr varScale="1">
        <p:scale>
          <a:sx n="119" d="100"/>
          <a:sy n="119" d="100"/>
        </p:scale>
        <p:origin x="96"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 Id="rId27"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ndre Topland" userId="1186e3d7-205d-417e-a5ac-00be061686ad" providerId="ADAL" clId="{7D4C5324-E0C0-488E-8746-4E93544116AD}"/>
    <pc:docChg chg="undo custSel addSld delSld modSld sldOrd">
      <pc:chgData name="Sondre Topland" userId="1186e3d7-205d-417e-a5ac-00be061686ad" providerId="ADAL" clId="{7D4C5324-E0C0-488E-8746-4E93544116AD}" dt="2025-09-11T09:12:23.354" v="293" actId="47"/>
      <pc:docMkLst>
        <pc:docMk/>
      </pc:docMkLst>
      <pc:sldChg chg="addSp delSp modSp mod">
        <pc:chgData name="Sondre Topland" userId="1186e3d7-205d-417e-a5ac-00be061686ad" providerId="ADAL" clId="{7D4C5324-E0C0-488E-8746-4E93544116AD}" dt="2025-09-11T08:43:40.132" v="17" actId="478"/>
        <pc:sldMkLst>
          <pc:docMk/>
          <pc:sldMk cId="2089395215" sldId="256"/>
        </pc:sldMkLst>
        <pc:spChg chg="mod">
          <ac:chgData name="Sondre Topland" userId="1186e3d7-205d-417e-a5ac-00be061686ad" providerId="ADAL" clId="{7D4C5324-E0C0-488E-8746-4E93544116AD}" dt="2025-09-11T08:42:30.174" v="9" actId="20577"/>
          <ac:spMkLst>
            <pc:docMk/>
            <pc:sldMk cId="2089395215" sldId="256"/>
            <ac:spMk id="4" creationId="{0256EE37-0B12-D3AC-6722-CC25D88E312A}"/>
          </ac:spMkLst>
        </pc:spChg>
        <pc:picChg chg="add del mod ord">
          <ac:chgData name="Sondre Topland" userId="1186e3d7-205d-417e-a5ac-00be061686ad" providerId="ADAL" clId="{7D4C5324-E0C0-488E-8746-4E93544116AD}" dt="2025-09-11T08:43:40.132" v="17" actId="478"/>
          <ac:picMkLst>
            <pc:docMk/>
            <pc:sldMk cId="2089395215" sldId="256"/>
            <ac:picMk id="3" creationId="{5226BAAE-408A-6EED-EF7D-B4CA72C75839}"/>
          </ac:picMkLst>
        </pc:picChg>
        <pc:picChg chg="del">
          <ac:chgData name="Sondre Topland" userId="1186e3d7-205d-417e-a5ac-00be061686ad" providerId="ADAL" clId="{7D4C5324-E0C0-488E-8746-4E93544116AD}" dt="2025-09-11T08:43:24.769" v="15" actId="478"/>
          <ac:picMkLst>
            <pc:docMk/>
            <pc:sldMk cId="2089395215" sldId="256"/>
            <ac:picMk id="8" creationId="{AE38F9E8-BB15-62B4-B4B1-02D123D4A525}"/>
          </ac:picMkLst>
        </pc:picChg>
      </pc:sldChg>
      <pc:sldChg chg="del">
        <pc:chgData name="Sondre Topland" userId="1186e3d7-205d-417e-a5ac-00be061686ad" providerId="ADAL" clId="{7D4C5324-E0C0-488E-8746-4E93544116AD}" dt="2025-09-11T09:12:23.354" v="293" actId="47"/>
        <pc:sldMkLst>
          <pc:docMk/>
          <pc:sldMk cId="2908256823" sldId="258"/>
        </pc:sldMkLst>
      </pc:sldChg>
      <pc:sldChg chg="del">
        <pc:chgData name="Sondre Topland" userId="1186e3d7-205d-417e-a5ac-00be061686ad" providerId="ADAL" clId="{7D4C5324-E0C0-488E-8746-4E93544116AD}" dt="2025-09-11T09:12:23.354" v="293" actId="47"/>
        <pc:sldMkLst>
          <pc:docMk/>
          <pc:sldMk cId="2476824777" sldId="259"/>
        </pc:sldMkLst>
      </pc:sldChg>
      <pc:sldChg chg="del">
        <pc:chgData name="Sondre Topland" userId="1186e3d7-205d-417e-a5ac-00be061686ad" providerId="ADAL" clId="{7D4C5324-E0C0-488E-8746-4E93544116AD}" dt="2025-09-11T09:12:23.354" v="293" actId="47"/>
        <pc:sldMkLst>
          <pc:docMk/>
          <pc:sldMk cId="4254178680" sldId="260"/>
        </pc:sldMkLst>
      </pc:sldChg>
      <pc:sldChg chg="del">
        <pc:chgData name="Sondre Topland" userId="1186e3d7-205d-417e-a5ac-00be061686ad" providerId="ADAL" clId="{7D4C5324-E0C0-488E-8746-4E93544116AD}" dt="2025-09-11T09:12:23.354" v="293" actId="47"/>
        <pc:sldMkLst>
          <pc:docMk/>
          <pc:sldMk cId="3680491528" sldId="261"/>
        </pc:sldMkLst>
      </pc:sldChg>
      <pc:sldChg chg="del">
        <pc:chgData name="Sondre Topland" userId="1186e3d7-205d-417e-a5ac-00be061686ad" providerId="ADAL" clId="{7D4C5324-E0C0-488E-8746-4E93544116AD}" dt="2025-09-11T09:12:23.354" v="293" actId="47"/>
        <pc:sldMkLst>
          <pc:docMk/>
          <pc:sldMk cId="3469035213" sldId="262"/>
        </pc:sldMkLst>
      </pc:sldChg>
      <pc:sldChg chg="addSp delSp modSp del mod ord">
        <pc:chgData name="Sondre Topland" userId="1186e3d7-205d-417e-a5ac-00be061686ad" providerId="ADAL" clId="{7D4C5324-E0C0-488E-8746-4E93544116AD}" dt="2025-09-11T08:48:21.350" v="54" actId="47"/>
        <pc:sldMkLst>
          <pc:docMk/>
          <pc:sldMk cId="1928040219" sldId="263"/>
        </pc:sldMkLst>
        <pc:spChg chg="del">
          <ac:chgData name="Sondre Topland" userId="1186e3d7-205d-417e-a5ac-00be061686ad" providerId="ADAL" clId="{7D4C5324-E0C0-488E-8746-4E93544116AD}" dt="2025-09-11T08:46:56.735" v="41" actId="478"/>
          <ac:spMkLst>
            <pc:docMk/>
            <pc:sldMk cId="1928040219" sldId="263"/>
            <ac:spMk id="18" creationId="{4E71FBC7-A751-45AB-0F31-6882BAC5D202}"/>
          </ac:spMkLst>
        </pc:spChg>
        <pc:spChg chg="mod">
          <ac:chgData name="Sondre Topland" userId="1186e3d7-205d-417e-a5ac-00be061686ad" providerId="ADAL" clId="{7D4C5324-E0C0-488E-8746-4E93544116AD}" dt="2025-09-11T08:47:41.731" v="49" actId="1076"/>
          <ac:spMkLst>
            <pc:docMk/>
            <pc:sldMk cId="1928040219" sldId="263"/>
            <ac:spMk id="19" creationId="{9F16EB62-BFAA-B0FF-6C80-B115F366FF6F}"/>
          </ac:spMkLst>
        </pc:spChg>
        <pc:picChg chg="add mod ord">
          <ac:chgData name="Sondre Topland" userId="1186e3d7-205d-417e-a5ac-00be061686ad" providerId="ADAL" clId="{7D4C5324-E0C0-488E-8746-4E93544116AD}" dt="2025-09-11T08:47:36.953" v="47" actId="167"/>
          <ac:picMkLst>
            <pc:docMk/>
            <pc:sldMk cId="1928040219" sldId="263"/>
            <ac:picMk id="2" creationId="{7630DDED-5E24-4B42-FB75-972927D6F96E}"/>
          </ac:picMkLst>
        </pc:picChg>
      </pc:sldChg>
      <pc:sldChg chg="del">
        <pc:chgData name="Sondre Topland" userId="1186e3d7-205d-417e-a5ac-00be061686ad" providerId="ADAL" clId="{7D4C5324-E0C0-488E-8746-4E93544116AD}" dt="2025-09-11T09:12:23.354" v="293" actId="47"/>
        <pc:sldMkLst>
          <pc:docMk/>
          <pc:sldMk cId="1514434466" sldId="264"/>
        </pc:sldMkLst>
      </pc:sldChg>
      <pc:sldChg chg="del">
        <pc:chgData name="Sondre Topland" userId="1186e3d7-205d-417e-a5ac-00be061686ad" providerId="ADAL" clId="{7D4C5324-E0C0-488E-8746-4E93544116AD}" dt="2025-09-11T09:12:23.354" v="293" actId="47"/>
        <pc:sldMkLst>
          <pc:docMk/>
          <pc:sldMk cId="578317604" sldId="265"/>
        </pc:sldMkLst>
      </pc:sldChg>
      <pc:sldChg chg="del">
        <pc:chgData name="Sondre Topland" userId="1186e3d7-205d-417e-a5ac-00be061686ad" providerId="ADAL" clId="{7D4C5324-E0C0-488E-8746-4E93544116AD}" dt="2025-09-11T09:12:23.354" v="293" actId="47"/>
        <pc:sldMkLst>
          <pc:docMk/>
          <pc:sldMk cId="3981708444" sldId="266"/>
        </pc:sldMkLst>
      </pc:sldChg>
      <pc:sldChg chg="del">
        <pc:chgData name="Sondre Topland" userId="1186e3d7-205d-417e-a5ac-00be061686ad" providerId="ADAL" clId="{7D4C5324-E0C0-488E-8746-4E93544116AD}" dt="2025-09-11T09:12:23.354" v="293" actId="47"/>
        <pc:sldMkLst>
          <pc:docMk/>
          <pc:sldMk cId="237220024" sldId="267"/>
        </pc:sldMkLst>
      </pc:sldChg>
      <pc:sldChg chg="del">
        <pc:chgData name="Sondre Topland" userId="1186e3d7-205d-417e-a5ac-00be061686ad" providerId="ADAL" clId="{7D4C5324-E0C0-488E-8746-4E93544116AD}" dt="2025-09-11T09:12:23.354" v="293" actId="47"/>
        <pc:sldMkLst>
          <pc:docMk/>
          <pc:sldMk cId="3006867696" sldId="268"/>
        </pc:sldMkLst>
      </pc:sldChg>
      <pc:sldChg chg="del">
        <pc:chgData name="Sondre Topland" userId="1186e3d7-205d-417e-a5ac-00be061686ad" providerId="ADAL" clId="{7D4C5324-E0C0-488E-8746-4E93544116AD}" dt="2025-09-11T09:12:23.354" v="293" actId="47"/>
        <pc:sldMkLst>
          <pc:docMk/>
          <pc:sldMk cId="592066963" sldId="269"/>
        </pc:sldMkLst>
      </pc:sldChg>
      <pc:sldChg chg="modSp add mod">
        <pc:chgData name="Sondre Topland" userId="1186e3d7-205d-417e-a5ac-00be061686ad" providerId="ADAL" clId="{7D4C5324-E0C0-488E-8746-4E93544116AD}" dt="2025-09-11T08:47:10.382" v="43" actId="1076"/>
        <pc:sldMkLst>
          <pc:docMk/>
          <pc:sldMk cId="1264698115" sldId="270"/>
        </pc:sldMkLst>
        <pc:picChg chg="mod">
          <ac:chgData name="Sondre Topland" userId="1186e3d7-205d-417e-a5ac-00be061686ad" providerId="ADAL" clId="{7D4C5324-E0C0-488E-8746-4E93544116AD}" dt="2025-09-11T08:47:10.382" v="43" actId="1076"/>
          <ac:picMkLst>
            <pc:docMk/>
            <pc:sldMk cId="1264698115" sldId="270"/>
            <ac:picMk id="3" creationId="{9251E250-16F1-96CA-84EF-2AD68B0DA81F}"/>
          </ac:picMkLst>
        </pc:picChg>
      </pc:sldChg>
      <pc:sldChg chg="delSp modSp add del mod">
        <pc:chgData name="Sondre Topland" userId="1186e3d7-205d-417e-a5ac-00be061686ad" providerId="ADAL" clId="{7D4C5324-E0C0-488E-8746-4E93544116AD}" dt="2025-09-11T09:12:23.354" v="293" actId="47"/>
        <pc:sldMkLst>
          <pc:docMk/>
          <pc:sldMk cId="2658627919" sldId="271"/>
        </pc:sldMkLst>
        <pc:picChg chg="del mod">
          <ac:chgData name="Sondre Topland" userId="1186e3d7-205d-417e-a5ac-00be061686ad" providerId="ADAL" clId="{7D4C5324-E0C0-488E-8746-4E93544116AD}" dt="2025-09-11T08:49:05.456" v="65" actId="478"/>
          <ac:picMkLst>
            <pc:docMk/>
            <pc:sldMk cId="2658627919" sldId="271"/>
            <ac:picMk id="3" creationId="{3AE22A78-8089-DDAA-CC39-BA9E6712B420}"/>
          </ac:picMkLst>
        </pc:picChg>
      </pc:sldChg>
      <pc:sldChg chg="addSp delSp modSp add mod">
        <pc:chgData name="Sondre Topland" userId="1186e3d7-205d-417e-a5ac-00be061686ad" providerId="ADAL" clId="{7D4C5324-E0C0-488E-8746-4E93544116AD}" dt="2025-09-11T08:48:47.238" v="63" actId="1076"/>
        <pc:sldMkLst>
          <pc:docMk/>
          <pc:sldMk cId="1197843496" sldId="272"/>
        </pc:sldMkLst>
        <pc:spChg chg="add del mod">
          <ac:chgData name="Sondre Topland" userId="1186e3d7-205d-417e-a5ac-00be061686ad" providerId="ADAL" clId="{7D4C5324-E0C0-488E-8746-4E93544116AD}" dt="2025-09-11T08:48:39.288" v="60" actId="478"/>
          <ac:spMkLst>
            <pc:docMk/>
            <pc:sldMk cId="1197843496" sldId="272"/>
            <ac:spMk id="2" creationId="{62442DB5-FA8B-6477-4530-5B99C94F18D1}"/>
          </ac:spMkLst>
        </pc:spChg>
        <pc:spChg chg="del">
          <ac:chgData name="Sondre Topland" userId="1186e3d7-205d-417e-a5ac-00be061686ad" providerId="ADAL" clId="{7D4C5324-E0C0-488E-8746-4E93544116AD}" dt="2025-09-11T08:47:58.986" v="52" actId="478"/>
          <ac:spMkLst>
            <pc:docMk/>
            <pc:sldMk cId="1197843496" sldId="272"/>
            <ac:spMk id="4" creationId="{0ECEF5AA-0A33-3F02-52E8-1C42B5D2A4D0}"/>
          </ac:spMkLst>
        </pc:spChg>
        <pc:spChg chg="del">
          <ac:chgData name="Sondre Topland" userId="1186e3d7-205d-417e-a5ac-00be061686ad" providerId="ADAL" clId="{7D4C5324-E0C0-488E-8746-4E93544116AD}" dt="2025-09-11T08:48:37.330" v="59" actId="478"/>
          <ac:spMkLst>
            <pc:docMk/>
            <pc:sldMk cId="1197843496" sldId="272"/>
            <ac:spMk id="6" creationId="{642E7A50-E7CA-8170-2D0B-C3EBE85F69AA}"/>
          </ac:spMkLst>
        </pc:spChg>
        <pc:spChg chg="add mod">
          <ac:chgData name="Sondre Topland" userId="1186e3d7-205d-417e-a5ac-00be061686ad" providerId="ADAL" clId="{7D4C5324-E0C0-488E-8746-4E93544116AD}" dt="2025-09-11T08:48:47.238" v="63" actId="1076"/>
          <ac:spMkLst>
            <pc:docMk/>
            <pc:sldMk cId="1197843496" sldId="272"/>
            <ac:spMk id="8" creationId="{8B8B27C9-0253-DE38-07F1-315B4480EF49}"/>
          </ac:spMkLst>
        </pc:spChg>
        <pc:picChg chg="del">
          <ac:chgData name="Sondre Topland" userId="1186e3d7-205d-417e-a5ac-00be061686ad" providerId="ADAL" clId="{7D4C5324-E0C0-488E-8746-4E93544116AD}" dt="2025-09-11T08:47:57.292" v="51" actId="478"/>
          <ac:picMkLst>
            <pc:docMk/>
            <pc:sldMk cId="1197843496" sldId="272"/>
            <ac:picMk id="3" creationId="{9C14649E-FBEC-0749-3055-E7E0213B159A}"/>
          </ac:picMkLst>
        </pc:picChg>
        <pc:picChg chg="add del mod ord">
          <ac:chgData name="Sondre Topland" userId="1186e3d7-205d-417e-a5ac-00be061686ad" providerId="ADAL" clId="{7D4C5324-E0C0-488E-8746-4E93544116AD}" dt="2025-09-11T08:48:33.308" v="58" actId="478"/>
          <ac:picMkLst>
            <pc:docMk/>
            <pc:sldMk cId="1197843496" sldId="272"/>
            <ac:picMk id="7" creationId="{B644F871-EF40-E3E6-E03C-EA9784166666}"/>
          </ac:picMkLst>
        </pc:picChg>
      </pc:sldChg>
      <pc:sldChg chg="addSp delSp modSp add mod">
        <pc:chgData name="Sondre Topland" userId="1186e3d7-205d-417e-a5ac-00be061686ad" providerId="ADAL" clId="{7D4C5324-E0C0-488E-8746-4E93544116AD}" dt="2025-09-11T08:49:39.098" v="80" actId="14826"/>
        <pc:sldMkLst>
          <pc:docMk/>
          <pc:sldMk cId="3386797281" sldId="273"/>
        </pc:sldMkLst>
        <pc:spChg chg="add mod">
          <ac:chgData name="Sondre Topland" userId="1186e3d7-205d-417e-a5ac-00be061686ad" providerId="ADAL" clId="{7D4C5324-E0C0-488E-8746-4E93544116AD}" dt="2025-09-11T08:49:24.473" v="79" actId="20577"/>
          <ac:spMkLst>
            <pc:docMk/>
            <pc:sldMk cId="3386797281" sldId="273"/>
            <ac:spMk id="2" creationId="{A743620B-8FE0-D8B8-9D26-1C82B906EEB3}"/>
          </ac:spMkLst>
        </pc:spChg>
        <pc:spChg chg="del">
          <ac:chgData name="Sondre Topland" userId="1186e3d7-205d-417e-a5ac-00be061686ad" providerId="ADAL" clId="{7D4C5324-E0C0-488E-8746-4E93544116AD}" dt="2025-09-11T08:49:17.849" v="68" actId="478"/>
          <ac:spMkLst>
            <pc:docMk/>
            <pc:sldMk cId="3386797281" sldId="273"/>
            <ac:spMk id="5" creationId="{92E194EE-AB21-A540-EA4C-B42273AD75F0}"/>
          </ac:spMkLst>
        </pc:spChg>
        <pc:spChg chg="del">
          <ac:chgData name="Sondre Topland" userId="1186e3d7-205d-417e-a5ac-00be061686ad" providerId="ADAL" clId="{7D4C5324-E0C0-488E-8746-4E93544116AD}" dt="2025-09-11T08:49:16.519" v="67" actId="478"/>
          <ac:spMkLst>
            <pc:docMk/>
            <pc:sldMk cId="3386797281" sldId="273"/>
            <ac:spMk id="8" creationId="{7B332D05-9695-F86C-BE99-556609AAA7F3}"/>
          </ac:spMkLst>
        </pc:spChg>
        <pc:picChg chg="mod">
          <ac:chgData name="Sondre Topland" userId="1186e3d7-205d-417e-a5ac-00be061686ad" providerId="ADAL" clId="{7D4C5324-E0C0-488E-8746-4E93544116AD}" dt="2025-09-11T08:49:39.098" v="80" actId="14826"/>
          <ac:picMkLst>
            <pc:docMk/>
            <pc:sldMk cId="3386797281" sldId="273"/>
            <ac:picMk id="7" creationId="{45FFDCF6-EC47-5CE0-C41C-897119F17E98}"/>
          </ac:picMkLst>
        </pc:picChg>
      </pc:sldChg>
      <pc:sldChg chg="addSp delSp modSp add mod">
        <pc:chgData name="Sondre Topland" userId="1186e3d7-205d-417e-a5ac-00be061686ad" providerId="ADAL" clId="{7D4C5324-E0C0-488E-8746-4E93544116AD}" dt="2025-09-11T08:50:42.168" v="88" actId="20577"/>
        <pc:sldMkLst>
          <pc:docMk/>
          <pc:sldMk cId="3412459709" sldId="274"/>
        </pc:sldMkLst>
        <pc:spChg chg="del">
          <ac:chgData name="Sondre Topland" userId="1186e3d7-205d-417e-a5ac-00be061686ad" providerId="ADAL" clId="{7D4C5324-E0C0-488E-8746-4E93544116AD}" dt="2025-09-11T08:50:12.687" v="82" actId="478"/>
          <ac:spMkLst>
            <pc:docMk/>
            <pc:sldMk cId="3412459709" sldId="274"/>
            <ac:spMk id="2" creationId="{E5DBF3A8-D779-047B-42B9-C69C927A82DA}"/>
          </ac:spMkLst>
        </pc:spChg>
        <pc:spChg chg="add del mod">
          <ac:chgData name="Sondre Topland" userId="1186e3d7-205d-417e-a5ac-00be061686ad" providerId="ADAL" clId="{7D4C5324-E0C0-488E-8746-4E93544116AD}" dt="2025-09-11T08:50:28.929" v="86" actId="478"/>
          <ac:spMkLst>
            <pc:docMk/>
            <pc:sldMk cId="3412459709" sldId="274"/>
            <ac:spMk id="3" creationId="{E2C35689-FFE4-B012-0360-A1E5EA21D8D7}"/>
          </ac:spMkLst>
        </pc:spChg>
        <pc:spChg chg="add mod">
          <ac:chgData name="Sondre Topland" userId="1186e3d7-205d-417e-a5ac-00be061686ad" providerId="ADAL" clId="{7D4C5324-E0C0-488E-8746-4E93544116AD}" dt="2025-09-11T08:50:42.168" v="88" actId="20577"/>
          <ac:spMkLst>
            <pc:docMk/>
            <pc:sldMk cId="3412459709" sldId="274"/>
            <ac:spMk id="4" creationId="{7BCB7760-077B-C404-2EF8-E93134D420B6}"/>
          </ac:spMkLst>
        </pc:spChg>
      </pc:sldChg>
      <pc:sldChg chg="modSp add mod">
        <pc:chgData name="Sondre Topland" userId="1186e3d7-205d-417e-a5ac-00be061686ad" providerId="ADAL" clId="{7D4C5324-E0C0-488E-8746-4E93544116AD}" dt="2025-09-11T08:51:10.329" v="99" actId="20577"/>
        <pc:sldMkLst>
          <pc:docMk/>
          <pc:sldMk cId="1025620128" sldId="275"/>
        </pc:sldMkLst>
        <pc:spChg chg="mod">
          <ac:chgData name="Sondre Topland" userId="1186e3d7-205d-417e-a5ac-00be061686ad" providerId="ADAL" clId="{7D4C5324-E0C0-488E-8746-4E93544116AD}" dt="2025-09-11T08:51:10.329" v="99" actId="20577"/>
          <ac:spMkLst>
            <pc:docMk/>
            <pc:sldMk cId="1025620128" sldId="275"/>
            <ac:spMk id="4" creationId="{D7379A25-C21D-4EA3-BA6F-6906040C63FC}"/>
          </ac:spMkLst>
        </pc:spChg>
      </pc:sldChg>
      <pc:sldChg chg="modSp add mod">
        <pc:chgData name="Sondre Topland" userId="1186e3d7-205d-417e-a5ac-00be061686ad" providerId="ADAL" clId="{7D4C5324-E0C0-488E-8746-4E93544116AD}" dt="2025-09-11T08:51:55.077" v="116" actId="20577"/>
        <pc:sldMkLst>
          <pc:docMk/>
          <pc:sldMk cId="3673712401" sldId="276"/>
        </pc:sldMkLst>
        <pc:spChg chg="mod">
          <ac:chgData name="Sondre Topland" userId="1186e3d7-205d-417e-a5ac-00be061686ad" providerId="ADAL" clId="{7D4C5324-E0C0-488E-8746-4E93544116AD}" dt="2025-09-11T08:51:55.077" v="116" actId="20577"/>
          <ac:spMkLst>
            <pc:docMk/>
            <pc:sldMk cId="3673712401" sldId="276"/>
            <ac:spMk id="4" creationId="{53B3ED37-E074-B363-FB91-E4EA79AEB9CB}"/>
          </ac:spMkLst>
        </pc:spChg>
      </pc:sldChg>
      <pc:sldChg chg="modSp add mod ord">
        <pc:chgData name="Sondre Topland" userId="1186e3d7-205d-417e-a5ac-00be061686ad" providerId="ADAL" clId="{7D4C5324-E0C0-488E-8746-4E93544116AD}" dt="2025-09-11T08:52:25.576" v="130" actId="14826"/>
        <pc:sldMkLst>
          <pc:docMk/>
          <pc:sldMk cId="673412861" sldId="277"/>
        </pc:sldMkLst>
        <pc:spChg chg="mod">
          <ac:chgData name="Sondre Topland" userId="1186e3d7-205d-417e-a5ac-00be061686ad" providerId="ADAL" clId="{7D4C5324-E0C0-488E-8746-4E93544116AD}" dt="2025-09-11T08:52:19.111" v="129" actId="20577"/>
          <ac:spMkLst>
            <pc:docMk/>
            <pc:sldMk cId="673412861" sldId="277"/>
            <ac:spMk id="2" creationId="{68E104A0-DA37-847F-E504-7F76ED471191}"/>
          </ac:spMkLst>
        </pc:spChg>
        <pc:picChg chg="mod">
          <ac:chgData name="Sondre Topland" userId="1186e3d7-205d-417e-a5ac-00be061686ad" providerId="ADAL" clId="{7D4C5324-E0C0-488E-8746-4E93544116AD}" dt="2025-09-11T08:52:25.576" v="130" actId="14826"/>
          <ac:picMkLst>
            <pc:docMk/>
            <pc:sldMk cId="673412861" sldId="277"/>
            <ac:picMk id="7" creationId="{FC4EE25A-5FBB-3194-DF75-ED28BB7B01D6}"/>
          </ac:picMkLst>
        </pc:picChg>
      </pc:sldChg>
      <pc:sldChg chg="addSp delSp modSp add mod">
        <pc:chgData name="Sondre Topland" userId="1186e3d7-205d-417e-a5ac-00be061686ad" providerId="ADAL" clId="{7D4C5324-E0C0-488E-8746-4E93544116AD}" dt="2025-09-11T08:53:30.811" v="138" actId="113"/>
        <pc:sldMkLst>
          <pc:docMk/>
          <pc:sldMk cId="645170464" sldId="278"/>
        </pc:sldMkLst>
        <pc:spChg chg="del">
          <ac:chgData name="Sondre Topland" userId="1186e3d7-205d-417e-a5ac-00be061686ad" providerId="ADAL" clId="{7D4C5324-E0C0-488E-8746-4E93544116AD}" dt="2025-09-11T08:52:52.105" v="132" actId="478"/>
          <ac:spMkLst>
            <pc:docMk/>
            <pc:sldMk cId="645170464" sldId="278"/>
            <ac:spMk id="2" creationId="{DAFE968C-DC0C-06DF-9DA4-F6F35479EA2D}"/>
          </ac:spMkLst>
        </pc:spChg>
        <pc:spChg chg="add del mod">
          <ac:chgData name="Sondre Topland" userId="1186e3d7-205d-417e-a5ac-00be061686ad" providerId="ADAL" clId="{7D4C5324-E0C0-488E-8746-4E93544116AD}" dt="2025-09-11T08:53:09.529" v="137" actId="478"/>
          <ac:spMkLst>
            <pc:docMk/>
            <pc:sldMk cId="645170464" sldId="278"/>
            <ac:spMk id="3" creationId="{23489945-834B-176F-A6EA-4E853BD0461C}"/>
          </ac:spMkLst>
        </pc:spChg>
        <pc:spChg chg="add mod">
          <ac:chgData name="Sondre Topland" userId="1186e3d7-205d-417e-a5ac-00be061686ad" providerId="ADAL" clId="{7D4C5324-E0C0-488E-8746-4E93544116AD}" dt="2025-09-11T08:53:30.811" v="138" actId="113"/>
          <ac:spMkLst>
            <pc:docMk/>
            <pc:sldMk cId="645170464" sldId="278"/>
            <ac:spMk id="4" creationId="{96156D27-FC0B-E746-DAA8-F7F168B09513}"/>
          </ac:spMkLst>
        </pc:spChg>
      </pc:sldChg>
      <pc:sldChg chg="modSp add mod ord">
        <pc:chgData name="Sondre Topland" userId="1186e3d7-205d-417e-a5ac-00be061686ad" providerId="ADAL" clId="{7D4C5324-E0C0-488E-8746-4E93544116AD}" dt="2025-09-11T08:53:52.170" v="152" actId="14826"/>
        <pc:sldMkLst>
          <pc:docMk/>
          <pc:sldMk cId="1869155121" sldId="279"/>
        </pc:sldMkLst>
        <pc:spChg chg="mod">
          <ac:chgData name="Sondre Topland" userId="1186e3d7-205d-417e-a5ac-00be061686ad" providerId="ADAL" clId="{7D4C5324-E0C0-488E-8746-4E93544116AD}" dt="2025-09-11T08:53:45.342" v="151" actId="20577"/>
          <ac:spMkLst>
            <pc:docMk/>
            <pc:sldMk cId="1869155121" sldId="279"/>
            <ac:spMk id="2" creationId="{3EB99985-F50F-8752-E9A8-C317CEAAAA43}"/>
          </ac:spMkLst>
        </pc:spChg>
        <pc:picChg chg="mod">
          <ac:chgData name="Sondre Topland" userId="1186e3d7-205d-417e-a5ac-00be061686ad" providerId="ADAL" clId="{7D4C5324-E0C0-488E-8746-4E93544116AD}" dt="2025-09-11T08:53:52.170" v="152" actId="14826"/>
          <ac:picMkLst>
            <pc:docMk/>
            <pc:sldMk cId="1869155121" sldId="279"/>
            <ac:picMk id="7" creationId="{843C85B5-AF68-737C-2104-907F3D595BA0}"/>
          </ac:picMkLst>
        </pc:picChg>
      </pc:sldChg>
      <pc:sldChg chg="addSp delSp modSp add mod">
        <pc:chgData name="Sondre Topland" userId="1186e3d7-205d-417e-a5ac-00be061686ad" providerId="ADAL" clId="{7D4C5324-E0C0-488E-8746-4E93544116AD}" dt="2025-09-11T08:55:21.870" v="167" actId="114"/>
        <pc:sldMkLst>
          <pc:docMk/>
          <pc:sldMk cId="2017733666" sldId="280"/>
        </pc:sldMkLst>
        <pc:spChg chg="add del">
          <ac:chgData name="Sondre Topland" userId="1186e3d7-205d-417e-a5ac-00be061686ad" providerId="ADAL" clId="{7D4C5324-E0C0-488E-8746-4E93544116AD}" dt="2025-09-11T08:54:38.017" v="158" actId="478"/>
          <ac:spMkLst>
            <pc:docMk/>
            <pc:sldMk cId="2017733666" sldId="280"/>
            <ac:spMk id="2" creationId="{C8C77718-9344-3303-E439-A2204A288104}"/>
          </ac:spMkLst>
        </pc:spChg>
        <pc:spChg chg="add mod">
          <ac:chgData name="Sondre Topland" userId="1186e3d7-205d-417e-a5ac-00be061686ad" providerId="ADAL" clId="{7D4C5324-E0C0-488E-8746-4E93544116AD}" dt="2025-09-11T08:54:20.852" v="154" actId="478"/>
          <ac:spMkLst>
            <pc:docMk/>
            <pc:sldMk cId="2017733666" sldId="280"/>
            <ac:spMk id="3" creationId="{04AF6B91-513A-A93B-3316-33BA0C944644}"/>
          </ac:spMkLst>
        </pc:spChg>
        <pc:spChg chg="add mod">
          <ac:chgData name="Sondre Topland" userId="1186e3d7-205d-417e-a5ac-00be061686ad" providerId="ADAL" clId="{7D4C5324-E0C0-488E-8746-4E93544116AD}" dt="2025-09-11T08:54:21.879" v="155"/>
          <ac:spMkLst>
            <pc:docMk/>
            <pc:sldMk cId="2017733666" sldId="280"/>
            <ac:spMk id="4" creationId="{414DC0B5-BF13-EDEC-258A-487C1E1D5BEB}"/>
          </ac:spMkLst>
        </pc:spChg>
        <pc:spChg chg="add mod">
          <ac:chgData name="Sondre Topland" userId="1186e3d7-205d-417e-a5ac-00be061686ad" providerId="ADAL" clId="{7D4C5324-E0C0-488E-8746-4E93544116AD}" dt="2025-09-11T08:55:21.870" v="167" actId="114"/>
          <ac:spMkLst>
            <pc:docMk/>
            <pc:sldMk cId="2017733666" sldId="280"/>
            <ac:spMk id="5" creationId="{051BBC8A-EE34-F4A6-BCC7-00EDACAF246A}"/>
          </ac:spMkLst>
        </pc:spChg>
        <pc:spChg chg="add del mod">
          <ac:chgData name="Sondre Topland" userId="1186e3d7-205d-417e-a5ac-00be061686ad" providerId="ADAL" clId="{7D4C5324-E0C0-488E-8746-4E93544116AD}" dt="2025-09-11T08:54:40.588" v="159" actId="478"/>
          <ac:spMkLst>
            <pc:docMk/>
            <pc:sldMk cId="2017733666" sldId="280"/>
            <ac:spMk id="6" creationId="{7FB7FC86-66DC-B88B-BE6D-5BE170EA0D2B}"/>
          </ac:spMkLst>
        </pc:spChg>
      </pc:sldChg>
      <pc:sldChg chg="modSp add mod">
        <pc:chgData name="Sondre Topland" userId="1186e3d7-205d-417e-a5ac-00be061686ad" providerId="ADAL" clId="{7D4C5324-E0C0-488E-8746-4E93544116AD}" dt="2025-09-11T08:56:52.342" v="185" actId="20577"/>
        <pc:sldMkLst>
          <pc:docMk/>
          <pc:sldMk cId="2829482405" sldId="281"/>
        </pc:sldMkLst>
        <pc:spChg chg="mod">
          <ac:chgData name="Sondre Topland" userId="1186e3d7-205d-417e-a5ac-00be061686ad" providerId="ADAL" clId="{7D4C5324-E0C0-488E-8746-4E93544116AD}" dt="2025-09-11T08:56:52.342" v="185" actId="20577"/>
          <ac:spMkLst>
            <pc:docMk/>
            <pc:sldMk cId="2829482405" sldId="281"/>
            <ac:spMk id="5" creationId="{8B3AB1A8-170D-E513-869E-F80250B4A566}"/>
          </ac:spMkLst>
        </pc:spChg>
      </pc:sldChg>
      <pc:sldChg chg="modSp add mod">
        <pc:chgData name="Sondre Topland" userId="1186e3d7-205d-417e-a5ac-00be061686ad" providerId="ADAL" clId="{7D4C5324-E0C0-488E-8746-4E93544116AD}" dt="2025-09-11T08:57:27.357" v="205" actId="20577"/>
        <pc:sldMkLst>
          <pc:docMk/>
          <pc:sldMk cId="3606065716" sldId="282"/>
        </pc:sldMkLst>
        <pc:spChg chg="mod">
          <ac:chgData name="Sondre Topland" userId="1186e3d7-205d-417e-a5ac-00be061686ad" providerId="ADAL" clId="{7D4C5324-E0C0-488E-8746-4E93544116AD}" dt="2025-09-11T08:57:27.357" v="205" actId="20577"/>
          <ac:spMkLst>
            <pc:docMk/>
            <pc:sldMk cId="3606065716" sldId="282"/>
            <ac:spMk id="5" creationId="{38260DF7-2BA4-0A34-3B0D-E3C811CED51C}"/>
          </ac:spMkLst>
        </pc:spChg>
      </pc:sldChg>
      <pc:sldChg chg="modSp add mod">
        <pc:chgData name="Sondre Topland" userId="1186e3d7-205d-417e-a5ac-00be061686ad" providerId="ADAL" clId="{7D4C5324-E0C0-488E-8746-4E93544116AD}" dt="2025-09-11T08:57:56.801" v="209" actId="12"/>
        <pc:sldMkLst>
          <pc:docMk/>
          <pc:sldMk cId="68527510" sldId="283"/>
        </pc:sldMkLst>
        <pc:spChg chg="mod">
          <ac:chgData name="Sondre Topland" userId="1186e3d7-205d-417e-a5ac-00be061686ad" providerId="ADAL" clId="{7D4C5324-E0C0-488E-8746-4E93544116AD}" dt="2025-09-11T08:57:56.801" v="209" actId="12"/>
          <ac:spMkLst>
            <pc:docMk/>
            <pc:sldMk cId="68527510" sldId="283"/>
            <ac:spMk id="5" creationId="{A0DA07EC-675B-FAC2-560C-773CE0810859}"/>
          </ac:spMkLst>
        </pc:spChg>
      </pc:sldChg>
      <pc:sldChg chg="addSp delSp modSp add mod ord">
        <pc:chgData name="Sondre Topland" userId="1186e3d7-205d-417e-a5ac-00be061686ad" providerId="ADAL" clId="{7D4C5324-E0C0-488E-8746-4E93544116AD}" dt="2025-09-11T09:11:14.876" v="256" actId="20577"/>
        <pc:sldMkLst>
          <pc:docMk/>
          <pc:sldMk cId="3733298056" sldId="284"/>
        </pc:sldMkLst>
        <pc:spChg chg="mod">
          <ac:chgData name="Sondre Topland" userId="1186e3d7-205d-417e-a5ac-00be061686ad" providerId="ADAL" clId="{7D4C5324-E0C0-488E-8746-4E93544116AD}" dt="2025-09-11T09:10:40.080" v="249" actId="14100"/>
          <ac:spMkLst>
            <pc:docMk/>
            <pc:sldMk cId="3733298056" sldId="284"/>
            <ac:spMk id="2" creationId="{07D4ABDC-8360-7525-764F-F2D927A36C5D}"/>
          </ac:spMkLst>
        </pc:spChg>
        <pc:spChg chg="add del">
          <ac:chgData name="Sondre Topland" userId="1186e3d7-205d-417e-a5ac-00be061686ad" providerId="ADAL" clId="{7D4C5324-E0C0-488E-8746-4E93544116AD}" dt="2025-09-11T09:10:23.199" v="242" actId="22"/>
          <ac:spMkLst>
            <pc:docMk/>
            <pc:sldMk cId="3733298056" sldId="284"/>
            <ac:spMk id="4" creationId="{59DAC29C-9A54-1DBB-2C3B-FDCD558F798B}"/>
          </ac:spMkLst>
        </pc:spChg>
        <pc:spChg chg="add mod">
          <ac:chgData name="Sondre Topland" userId="1186e3d7-205d-417e-a5ac-00be061686ad" providerId="ADAL" clId="{7D4C5324-E0C0-488E-8746-4E93544116AD}" dt="2025-09-11T09:11:14.876" v="256" actId="20577"/>
          <ac:spMkLst>
            <pc:docMk/>
            <pc:sldMk cId="3733298056" sldId="284"/>
            <ac:spMk id="5" creationId="{C54096C8-193C-17ED-B429-ECBA750CFA28}"/>
          </ac:spMkLst>
        </pc:spChg>
        <pc:picChg chg="add del mod">
          <ac:chgData name="Sondre Topland" userId="1186e3d7-205d-417e-a5ac-00be061686ad" providerId="ADAL" clId="{7D4C5324-E0C0-488E-8746-4E93544116AD}" dt="2025-09-11T09:10:18.178" v="240" actId="478"/>
          <ac:picMkLst>
            <pc:docMk/>
            <pc:sldMk cId="3733298056" sldId="284"/>
            <ac:picMk id="7" creationId="{0F24FFE8-63E0-BDBE-DBCB-EBEDF0BB7144}"/>
          </ac:picMkLst>
        </pc:picChg>
      </pc:sldChg>
      <pc:sldChg chg="modSp add mod">
        <pc:chgData name="Sondre Topland" userId="1186e3d7-205d-417e-a5ac-00be061686ad" providerId="ADAL" clId="{7D4C5324-E0C0-488E-8746-4E93544116AD}" dt="2025-09-11T09:12:01.729" v="292" actId="113"/>
        <pc:sldMkLst>
          <pc:docMk/>
          <pc:sldMk cId="2874675179" sldId="285"/>
        </pc:sldMkLst>
        <pc:spChg chg="mod">
          <ac:chgData name="Sondre Topland" userId="1186e3d7-205d-417e-a5ac-00be061686ad" providerId="ADAL" clId="{7D4C5324-E0C0-488E-8746-4E93544116AD}" dt="2025-09-11T09:12:01.729" v="292" actId="113"/>
          <ac:spMkLst>
            <pc:docMk/>
            <pc:sldMk cId="2874675179" sldId="285"/>
            <ac:spMk id="5" creationId="{323A945F-08FE-F2B2-B219-8AE7E316A00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96C901-6D1F-4A41-BEAF-A3E2969FFF4C}" type="datetimeFigureOut">
              <a:rPr lang="nb-NO" smtClean="0"/>
              <a:t>11.09.2025</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E92B62-6A2C-41C7-90D4-6DCC562187C9}" type="slidenum">
              <a:rPr lang="nb-NO" smtClean="0"/>
              <a:t>‹#›</a:t>
            </a:fld>
            <a:endParaRPr lang="nb-NO"/>
          </a:p>
        </p:txBody>
      </p:sp>
    </p:spTree>
    <p:extLst>
      <p:ext uri="{BB962C8B-B14F-4D97-AF65-F5344CB8AC3E}">
        <p14:creationId xmlns:p14="http://schemas.microsoft.com/office/powerpoint/2010/main" val="4254333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09E92B62-6A2C-41C7-90D4-6DCC562187C9}" type="slidenum">
              <a:rPr lang="nb-NO" smtClean="0"/>
              <a:t>1</a:t>
            </a:fld>
            <a:endParaRPr lang="nb-NO"/>
          </a:p>
        </p:txBody>
      </p:sp>
    </p:spTree>
    <p:extLst>
      <p:ext uri="{BB962C8B-B14F-4D97-AF65-F5344CB8AC3E}">
        <p14:creationId xmlns:p14="http://schemas.microsoft.com/office/powerpoint/2010/main" val="2969191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442C5-5E94-4D96-DFF4-7F45812597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60FE28-6E29-9449-E843-AB21EA75A6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49773-D0D6-BE6B-8B75-13D1E1A0E397}"/>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A8421B22-7C2B-7FAE-ACC5-33645B92B09F}"/>
              </a:ext>
            </a:extLst>
          </p:cNvPr>
          <p:cNvSpPr>
            <a:spLocks noGrp="1"/>
          </p:cNvSpPr>
          <p:nvPr>
            <p:ph type="sldNum" sz="quarter" idx="5"/>
          </p:nvPr>
        </p:nvSpPr>
        <p:spPr/>
        <p:txBody>
          <a:bodyPr/>
          <a:lstStyle/>
          <a:p>
            <a:fld id="{09E92B62-6A2C-41C7-90D4-6DCC562187C9}" type="slidenum">
              <a:rPr lang="nb-NO" smtClean="0"/>
              <a:t>10</a:t>
            </a:fld>
            <a:endParaRPr lang="nb-NO"/>
          </a:p>
        </p:txBody>
      </p:sp>
    </p:spTree>
    <p:extLst>
      <p:ext uri="{BB962C8B-B14F-4D97-AF65-F5344CB8AC3E}">
        <p14:creationId xmlns:p14="http://schemas.microsoft.com/office/powerpoint/2010/main" val="1402385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BDF01-0917-E6D6-2891-6B62A05B52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6A3DDD-2E5B-5F58-7AFB-22760EC2E9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B9B30F-E32A-6ED9-4B95-4D292CED2CA7}"/>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2711BA8A-5A59-A914-EB30-EF9AF4038C6B}"/>
              </a:ext>
            </a:extLst>
          </p:cNvPr>
          <p:cNvSpPr>
            <a:spLocks noGrp="1"/>
          </p:cNvSpPr>
          <p:nvPr>
            <p:ph type="sldNum" sz="quarter" idx="5"/>
          </p:nvPr>
        </p:nvSpPr>
        <p:spPr/>
        <p:txBody>
          <a:bodyPr/>
          <a:lstStyle/>
          <a:p>
            <a:fld id="{09E92B62-6A2C-41C7-90D4-6DCC562187C9}" type="slidenum">
              <a:rPr lang="nb-NO" smtClean="0"/>
              <a:t>11</a:t>
            </a:fld>
            <a:endParaRPr lang="nb-NO"/>
          </a:p>
        </p:txBody>
      </p:sp>
    </p:spTree>
    <p:extLst>
      <p:ext uri="{BB962C8B-B14F-4D97-AF65-F5344CB8AC3E}">
        <p14:creationId xmlns:p14="http://schemas.microsoft.com/office/powerpoint/2010/main" val="3698818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FE0B2-CF22-DCE5-A4EF-F2052BEF99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90C03C-3F4D-CDDA-D4AD-97A8D81885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81BFEA-0C2F-FA71-2F1B-56579D682835}"/>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8E72606D-0974-2904-7CF8-0314A509E3B6}"/>
              </a:ext>
            </a:extLst>
          </p:cNvPr>
          <p:cNvSpPr>
            <a:spLocks noGrp="1"/>
          </p:cNvSpPr>
          <p:nvPr>
            <p:ph type="sldNum" sz="quarter" idx="5"/>
          </p:nvPr>
        </p:nvSpPr>
        <p:spPr/>
        <p:txBody>
          <a:bodyPr/>
          <a:lstStyle/>
          <a:p>
            <a:fld id="{09E92B62-6A2C-41C7-90D4-6DCC562187C9}" type="slidenum">
              <a:rPr lang="nb-NO" smtClean="0"/>
              <a:t>12</a:t>
            </a:fld>
            <a:endParaRPr lang="nb-NO"/>
          </a:p>
        </p:txBody>
      </p:sp>
    </p:spTree>
    <p:extLst>
      <p:ext uri="{BB962C8B-B14F-4D97-AF65-F5344CB8AC3E}">
        <p14:creationId xmlns:p14="http://schemas.microsoft.com/office/powerpoint/2010/main" val="2502823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13774-0289-C9A8-F79B-A8F21EC2CA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B5A9EE-3782-2724-D27F-C6A3273C47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E2F92B-E967-7614-6717-3B994AB1DA2F}"/>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D49CE2FD-6DFD-E8EF-F3BF-906059823A94}"/>
              </a:ext>
            </a:extLst>
          </p:cNvPr>
          <p:cNvSpPr>
            <a:spLocks noGrp="1"/>
          </p:cNvSpPr>
          <p:nvPr>
            <p:ph type="sldNum" sz="quarter" idx="5"/>
          </p:nvPr>
        </p:nvSpPr>
        <p:spPr/>
        <p:txBody>
          <a:bodyPr/>
          <a:lstStyle/>
          <a:p>
            <a:fld id="{09E92B62-6A2C-41C7-90D4-6DCC562187C9}" type="slidenum">
              <a:rPr lang="nb-NO" smtClean="0"/>
              <a:t>13</a:t>
            </a:fld>
            <a:endParaRPr lang="nb-NO"/>
          </a:p>
        </p:txBody>
      </p:sp>
    </p:spTree>
    <p:extLst>
      <p:ext uri="{BB962C8B-B14F-4D97-AF65-F5344CB8AC3E}">
        <p14:creationId xmlns:p14="http://schemas.microsoft.com/office/powerpoint/2010/main" val="2519702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AE234-9A39-781C-A16B-8608F75BEA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BE8B15-69D6-157B-6C9B-F3647B7E35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41301B-02ED-D765-1373-4F7227540757}"/>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CE4507D0-66C2-7BDB-6301-015128A4FD15}"/>
              </a:ext>
            </a:extLst>
          </p:cNvPr>
          <p:cNvSpPr>
            <a:spLocks noGrp="1"/>
          </p:cNvSpPr>
          <p:nvPr>
            <p:ph type="sldNum" sz="quarter" idx="5"/>
          </p:nvPr>
        </p:nvSpPr>
        <p:spPr/>
        <p:txBody>
          <a:bodyPr/>
          <a:lstStyle/>
          <a:p>
            <a:fld id="{09E92B62-6A2C-41C7-90D4-6DCC562187C9}" type="slidenum">
              <a:rPr lang="nb-NO" smtClean="0"/>
              <a:t>14</a:t>
            </a:fld>
            <a:endParaRPr lang="nb-NO"/>
          </a:p>
        </p:txBody>
      </p:sp>
    </p:spTree>
    <p:extLst>
      <p:ext uri="{BB962C8B-B14F-4D97-AF65-F5344CB8AC3E}">
        <p14:creationId xmlns:p14="http://schemas.microsoft.com/office/powerpoint/2010/main" val="4176913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AAF57-5DD9-A87D-10AB-F5916C1B87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B1A109-7E6E-81A4-181B-265711F018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4BA4EB-4ED7-28A9-3294-DE8B4363E2A2}"/>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8B3FBCBA-4FB8-638C-D027-3072D6CC424C}"/>
              </a:ext>
            </a:extLst>
          </p:cNvPr>
          <p:cNvSpPr>
            <a:spLocks noGrp="1"/>
          </p:cNvSpPr>
          <p:nvPr>
            <p:ph type="sldNum" sz="quarter" idx="5"/>
          </p:nvPr>
        </p:nvSpPr>
        <p:spPr/>
        <p:txBody>
          <a:bodyPr/>
          <a:lstStyle/>
          <a:p>
            <a:fld id="{09E92B62-6A2C-41C7-90D4-6DCC562187C9}" type="slidenum">
              <a:rPr lang="nb-NO" smtClean="0"/>
              <a:t>15</a:t>
            </a:fld>
            <a:endParaRPr lang="nb-NO"/>
          </a:p>
        </p:txBody>
      </p:sp>
    </p:spTree>
    <p:extLst>
      <p:ext uri="{BB962C8B-B14F-4D97-AF65-F5344CB8AC3E}">
        <p14:creationId xmlns:p14="http://schemas.microsoft.com/office/powerpoint/2010/main" val="97820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67D05-0BC6-87EC-59E5-7879A50BF2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B422BD-E84D-4E13-8CEB-A1403D325C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8C028C-F0F3-2436-787E-8D6230750212}"/>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80D2790B-0527-2F5C-E598-18C17FF837A0}"/>
              </a:ext>
            </a:extLst>
          </p:cNvPr>
          <p:cNvSpPr>
            <a:spLocks noGrp="1"/>
          </p:cNvSpPr>
          <p:nvPr>
            <p:ph type="sldNum" sz="quarter" idx="5"/>
          </p:nvPr>
        </p:nvSpPr>
        <p:spPr/>
        <p:txBody>
          <a:bodyPr/>
          <a:lstStyle/>
          <a:p>
            <a:fld id="{09E92B62-6A2C-41C7-90D4-6DCC562187C9}" type="slidenum">
              <a:rPr lang="nb-NO" smtClean="0"/>
              <a:t>16</a:t>
            </a:fld>
            <a:endParaRPr lang="nb-NO"/>
          </a:p>
        </p:txBody>
      </p:sp>
    </p:spTree>
    <p:extLst>
      <p:ext uri="{BB962C8B-B14F-4D97-AF65-F5344CB8AC3E}">
        <p14:creationId xmlns:p14="http://schemas.microsoft.com/office/powerpoint/2010/main" val="2016059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2EDB6-5596-4B29-5570-B5028E72C8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D3E5B-826B-2E81-4479-DA114DED46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54B917-64A1-DC20-6D4F-1FBB21D637C4}"/>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BF3698D2-912C-FA9C-28E5-5FAC566DE93C}"/>
              </a:ext>
            </a:extLst>
          </p:cNvPr>
          <p:cNvSpPr>
            <a:spLocks noGrp="1"/>
          </p:cNvSpPr>
          <p:nvPr>
            <p:ph type="sldNum" sz="quarter" idx="5"/>
          </p:nvPr>
        </p:nvSpPr>
        <p:spPr/>
        <p:txBody>
          <a:bodyPr/>
          <a:lstStyle/>
          <a:p>
            <a:fld id="{09E92B62-6A2C-41C7-90D4-6DCC562187C9}" type="slidenum">
              <a:rPr lang="nb-NO" smtClean="0"/>
              <a:t>2</a:t>
            </a:fld>
            <a:endParaRPr lang="nb-NO"/>
          </a:p>
        </p:txBody>
      </p:sp>
    </p:spTree>
    <p:extLst>
      <p:ext uri="{BB962C8B-B14F-4D97-AF65-F5344CB8AC3E}">
        <p14:creationId xmlns:p14="http://schemas.microsoft.com/office/powerpoint/2010/main" val="711568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45026-E584-B64B-7148-985955D27D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35AFAC-436A-D507-86D9-2CD2E7AD05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3E957A-B43E-98A5-4825-9293FD0528AA}"/>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9A881EB6-FF7A-815E-3614-0837682C804F}"/>
              </a:ext>
            </a:extLst>
          </p:cNvPr>
          <p:cNvSpPr>
            <a:spLocks noGrp="1"/>
          </p:cNvSpPr>
          <p:nvPr>
            <p:ph type="sldNum" sz="quarter" idx="5"/>
          </p:nvPr>
        </p:nvSpPr>
        <p:spPr/>
        <p:txBody>
          <a:bodyPr/>
          <a:lstStyle/>
          <a:p>
            <a:fld id="{09E92B62-6A2C-41C7-90D4-6DCC562187C9}" type="slidenum">
              <a:rPr lang="nb-NO" smtClean="0"/>
              <a:t>3</a:t>
            </a:fld>
            <a:endParaRPr lang="nb-NO"/>
          </a:p>
        </p:txBody>
      </p:sp>
    </p:spTree>
    <p:extLst>
      <p:ext uri="{BB962C8B-B14F-4D97-AF65-F5344CB8AC3E}">
        <p14:creationId xmlns:p14="http://schemas.microsoft.com/office/powerpoint/2010/main" val="3169880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71312-38B8-E2EA-9BE0-227E470EB5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1E9706-5F24-344F-A6BD-1C9CA86B18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7151C9-A6F9-7DF1-9D69-92275E03C01B}"/>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7EE046DF-0640-CC0D-9E3D-06F33FC349A2}"/>
              </a:ext>
            </a:extLst>
          </p:cNvPr>
          <p:cNvSpPr>
            <a:spLocks noGrp="1"/>
          </p:cNvSpPr>
          <p:nvPr>
            <p:ph type="sldNum" sz="quarter" idx="5"/>
          </p:nvPr>
        </p:nvSpPr>
        <p:spPr/>
        <p:txBody>
          <a:bodyPr/>
          <a:lstStyle/>
          <a:p>
            <a:fld id="{09E92B62-6A2C-41C7-90D4-6DCC562187C9}" type="slidenum">
              <a:rPr lang="nb-NO" smtClean="0"/>
              <a:t>4</a:t>
            </a:fld>
            <a:endParaRPr lang="nb-NO"/>
          </a:p>
        </p:txBody>
      </p:sp>
    </p:spTree>
    <p:extLst>
      <p:ext uri="{BB962C8B-B14F-4D97-AF65-F5344CB8AC3E}">
        <p14:creationId xmlns:p14="http://schemas.microsoft.com/office/powerpoint/2010/main" val="4132967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FE7168-9472-3C47-E61E-DF05DD8AF4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604861-1A20-98D2-3CB2-3DEC581DA7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8136C8-8FD4-9AFD-4036-563414A2762D}"/>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B551C7D2-F79C-1253-038A-0EF42B63A60A}"/>
              </a:ext>
            </a:extLst>
          </p:cNvPr>
          <p:cNvSpPr>
            <a:spLocks noGrp="1"/>
          </p:cNvSpPr>
          <p:nvPr>
            <p:ph type="sldNum" sz="quarter" idx="5"/>
          </p:nvPr>
        </p:nvSpPr>
        <p:spPr/>
        <p:txBody>
          <a:bodyPr/>
          <a:lstStyle/>
          <a:p>
            <a:fld id="{09E92B62-6A2C-41C7-90D4-6DCC562187C9}" type="slidenum">
              <a:rPr lang="nb-NO" smtClean="0"/>
              <a:t>5</a:t>
            </a:fld>
            <a:endParaRPr lang="nb-NO"/>
          </a:p>
        </p:txBody>
      </p:sp>
    </p:spTree>
    <p:extLst>
      <p:ext uri="{BB962C8B-B14F-4D97-AF65-F5344CB8AC3E}">
        <p14:creationId xmlns:p14="http://schemas.microsoft.com/office/powerpoint/2010/main" val="3272540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D5A40-C7D3-9E16-BC0B-4E55E948D9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F8BB1F-A165-6523-D83B-22F71DF370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59DDFB-CC8B-C878-04D6-FB6E826F50C8}"/>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F5B10842-C0B0-EE31-681F-BE66CF7DA279}"/>
              </a:ext>
            </a:extLst>
          </p:cNvPr>
          <p:cNvSpPr>
            <a:spLocks noGrp="1"/>
          </p:cNvSpPr>
          <p:nvPr>
            <p:ph type="sldNum" sz="quarter" idx="5"/>
          </p:nvPr>
        </p:nvSpPr>
        <p:spPr/>
        <p:txBody>
          <a:bodyPr/>
          <a:lstStyle/>
          <a:p>
            <a:fld id="{09E92B62-6A2C-41C7-90D4-6DCC562187C9}" type="slidenum">
              <a:rPr lang="nb-NO" smtClean="0"/>
              <a:t>6</a:t>
            </a:fld>
            <a:endParaRPr lang="nb-NO"/>
          </a:p>
        </p:txBody>
      </p:sp>
    </p:spTree>
    <p:extLst>
      <p:ext uri="{BB962C8B-B14F-4D97-AF65-F5344CB8AC3E}">
        <p14:creationId xmlns:p14="http://schemas.microsoft.com/office/powerpoint/2010/main" val="335962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3C8B7-277A-9A5A-B9F8-0328666D4B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45CB10-D54F-2753-F455-99B88D239B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092824-A81F-E8CA-63B4-3AC31AF5B1B1}"/>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CEAF4E73-5F93-9BA0-846B-586C298D6624}"/>
              </a:ext>
            </a:extLst>
          </p:cNvPr>
          <p:cNvSpPr>
            <a:spLocks noGrp="1"/>
          </p:cNvSpPr>
          <p:nvPr>
            <p:ph type="sldNum" sz="quarter" idx="5"/>
          </p:nvPr>
        </p:nvSpPr>
        <p:spPr/>
        <p:txBody>
          <a:bodyPr/>
          <a:lstStyle/>
          <a:p>
            <a:fld id="{09E92B62-6A2C-41C7-90D4-6DCC562187C9}" type="slidenum">
              <a:rPr lang="nb-NO" smtClean="0"/>
              <a:t>7</a:t>
            </a:fld>
            <a:endParaRPr lang="nb-NO"/>
          </a:p>
        </p:txBody>
      </p:sp>
    </p:spTree>
    <p:extLst>
      <p:ext uri="{BB962C8B-B14F-4D97-AF65-F5344CB8AC3E}">
        <p14:creationId xmlns:p14="http://schemas.microsoft.com/office/powerpoint/2010/main" val="924396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59A40-0FEB-624C-43A8-E7CBA04B1E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D3664E-AF93-2E8F-C7A0-72F7269AB5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35874E-BE9D-759F-BBB5-8A172846ADD4}"/>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372BD670-F9F4-EE2F-EE16-9698AC223614}"/>
              </a:ext>
            </a:extLst>
          </p:cNvPr>
          <p:cNvSpPr>
            <a:spLocks noGrp="1"/>
          </p:cNvSpPr>
          <p:nvPr>
            <p:ph type="sldNum" sz="quarter" idx="5"/>
          </p:nvPr>
        </p:nvSpPr>
        <p:spPr/>
        <p:txBody>
          <a:bodyPr/>
          <a:lstStyle/>
          <a:p>
            <a:fld id="{09E92B62-6A2C-41C7-90D4-6DCC562187C9}" type="slidenum">
              <a:rPr lang="nb-NO" smtClean="0"/>
              <a:t>8</a:t>
            </a:fld>
            <a:endParaRPr lang="nb-NO"/>
          </a:p>
        </p:txBody>
      </p:sp>
    </p:spTree>
    <p:extLst>
      <p:ext uri="{BB962C8B-B14F-4D97-AF65-F5344CB8AC3E}">
        <p14:creationId xmlns:p14="http://schemas.microsoft.com/office/powerpoint/2010/main" val="2970478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1531A-138E-B996-6F2A-9B12784260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3862D2-30FC-7A3E-351A-EFA5ED6C25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FCE7A4-B4B0-064D-C9E0-C277D1BBDF85}"/>
              </a:ext>
            </a:extLst>
          </p:cNvPr>
          <p:cNvSpPr>
            <a:spLocks noGrp="1"/>
          </p:cNvSpPr>
          <p:nvPr>
            <p:ph type="body" idx="1"/>
          </p:nvPr>
        </p:nvSpPr>
        <p:spPr/>
        <p:txBody>
          <a:bodyPr/>
          <a:lstStyle/>
          <a:p>
            <a:endParaRPr lang="nb-NO" dirty="0"/>
          </a:p>
        </p:txBody>
      </p:sp>
      <p:sp>
        <p:nvSpPr>
          <p:cNvPr id="4" name="Slide Number Placeholder 3">
            <a:extLst>
              <a:ext uri="{FF2B5EF4-FFF2-40B4-BE49-F238E27FC236}">
                <a16:creationId xmlns:a16="http://schemas.microsoft.com/office/drawing/2014/main" id="{B1824A0E-4E5E-2FBC-A1E8-01BA2252F00C}"/>
              </a:ext>
            </a:extLst>
          </p:cNvPr>
          <p:cNvSpPr>
            <a:spLocks noGrp="1"/>
          </p:cNvSpPr>
          <p:nvPr>
            <p:ph type="sldNum" sz="quarter" idx="5"/>
          </p:nvPr>
        </p:nvSpPr>
        <p:spPr/>
        <p:txBody>
          <a:bodyPr/>
          <a:lstStyle/>
          <a:p>
            <a:fld id="{09E92B62-6A2C-41C7-90D4-6DCC562187C9}" type="slidenum">
              <a:rPr lang="nb-NO" smtClean="0"/>
              <a:t>9</a:t>
            </a:fld>
            <a:endParaRPr lang="nb-NO"/>
          </a:p>
        </p:txBody>
      </p:sp>
    </p:spTree>
    <p:extLst>
      <p:ext uri="{BB962C8B-B14F-4D97-AF65-F5344CB8AC3E}">
        <p14:creationId xmlns:p14="http://schemas.microsoft.com/office/powerpoint/2010/main" val="982039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8.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8.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8.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6.tiff"/><Relationship Id="rId4" Type="http://schemas.openxmlformats.org/officeDocument/2006/relationships/image" Target="../media/image5.tif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2.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tellysbilde">
    <p:spTree>
      <p:nvGrpSpPr>
        <p:cNvPr id="1" name=""/>
        <p:cNvGrpSpPr/>
        <p:nvPr/>
      </p:nvGrpSpPr>
      <p:grpSpPr>
        <a:xfrm>
          <a:off x="0" y="0"/>
          <a:ext cx="0" cy="0"/>
          <a:chOff x="0" y="0"/>
          <a:chExt cx="0" cy="0"/>
        </a:xfrm>
      </p:grpSpPr>
      <p:pic>
        <p:nvPicPr>
          <p:cNvPr id="2" name="Bilde 6">
            <a:extLst>
              <a:ext uri="{FF2B5EF4-FFF2-40B4-BE49-F238E27FC236}">
                <a16:creationId xmlns:a16="http://schemas.microsoft.com/office/drawing/2014/main" id="{9B83D992-C4DB-36D8-7D8F-094691F60B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e 7">
            <a:extLst>
              <a:ext uri="{FF2B5EF4-FFF2-40B4-BE49-F238E27FC236}">
                <a16:creationId xmlns:a16="http://schemas.microsoft.com/office/drawing/2014/main" id="{0107E10F-EE15-B5E2-DC2C-F98385E69C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7813" y="6084888"/>
            <a:ext cx="159702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Undertittel 2"/>
          <p:cNvSpPr>
            <a:spLocks noGrp="1"/>
          </p:cNvSpPr>
          <p:nvPr>
            <p:ph type="subTitle" idx="1"/>
          </p:nvPr>
        </p:nvSpPr>
        <p:spPr>
          <a:xfrm>
            <a:off x="6806181" y="2337417"/>
            <a:ext cx="4114801" cy="674127"/>
          </a:xfrm>
        </p:spPr>
        <p:txBody>
          <a:bodyPr>
            <a:normAutofit/>
          </a:bodyPr>
          <a:lstStyle>
            <a:lvl1pPr marL="0" indent="0" algn="l">
              <a:buNone/>
              <a:defRPr sz="2800" b="1" i="1">
                <a:solidFill>
                  <a:schemeClr val="accent2"/>
                </a:solidFill>
                <a:latin typeface="Helvetica LT St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dirty="0"/>
          </a:p>
        </p:txBody>
      </p:sp>
      <p:sp>
        <p:nvSpPr>
          <p:cNvPr id="7" name="Tittel 6"/>
          <p:cNvSpPr>
            <a:spLocks noGrp="1"/>
          </p:cNvSpPr>
          <p:nvPr>
            <p:ph type="title"/>
          </p:nvPr>
        </p:nvSpPr>
        <p:spPr>
          <a:xfrm>
            <a:off x="6800278" y="2980744"/>
            <a:ext cx="4840941" cy="2693287"/>
          </a:xfrm>
        </p:spPr>
        <p:txBody>
          <a:bodyPr anchor="t">
            <a:noAutofit/>
          </a:bodyPr>
          <a:lstStyle>
            <a:lvl1pPr algn="l">
              <a:defRPr sz="5400" b="0" i="0">
                <a:solidFill>
                  <a:schemeClr val="bg2"/>
                </a:solidFill>
                <a:latin typeface="Helvetica LT Std" pitchFamily="2" charset="0"/>
              </a:defRPr>
            </a:lvl1pPr>
          </a:lstStyle>
          <a:p>
            <a:r>
              <a:rPr lang="en-US"/>
              <a:t>Click to edit Master title style</a:t>
            </a:r>
            <a:endParaRPr lang="nb-NO" dirty="0"/>
          </a:p>
        </p:txBody>
      </p:sp>
      <p:sp>
        <p:nvSpPr>
          <p:cNvPr id="16" name="Plassholder for bilde 15"/>
          <p:cNvSpPr>
            <a:spLocks noGrp="1" noChangeAspect="1"/>
          </p:cNvSpPr>
          <p:nvPr>
            <p:ph type="pic" sz="quarter" idx="10"/>
          </p:nvPr>
        </p:nvSpPr>
        <p:spPr>
          <a:xfrm>
            <a:off x="-4482" y="0"/>
            <a:ext cx="6042212" cy="6858000"/>
          </a:xfrm>
          <a:blipFill>
            <a:blip r:embed="rId4"/>
            <a:stretch>
              <a:fillRect/>
            </a:stretch>
          </a:blipFill>
        </p:spPr>
        <p:txBody>
          <a:bodyPr rtlCol="0">
            <a:normAutofit/>
          </a:bodyPr>
          <a:lstStyle/>
          <a:p>
            <a:pPr lvl="0"/>
            <a:r>
              <a:rPr lang="en-US" noProof="0"/>
              <a:t>Click icon to add picture</a:t>
            </a:r>
            <a:endParaRPr lang="nb-NO" noProof="0"/>
          </a:p>
        </p:txBody>
      </p:sp>
    </p:spTree>
    <p:extLst>
      <p:ext uri="{BB962C8B-B14F-4D97-AF65-F5344CB8AC3E}">
        <p14:creationId xmlns:p14="http://schemas.microsoft.com/office/powerpoint/2010/main" val="324705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tel og innhold">
    <p:spTree>
      <p:nvGrpSpPr>
        <p:cNvPr id="1" name=""/>
        <p:cNvGrpSpPr/>
        <p:nvPr/>
      </p:nvGrpSpPr>
      <p:grpSpPr>
        <a:xfrm>
          <a:off x="0" y="0"/>
          <a:ext cx="0" cy="0"/>
          <a:chOff x="0" y="0"/>
          <a:chExt cx="0" cy="0"/>
        </a:xfrm>
      </p:grpSpPr>
      <p:pic>
        <p:nvPicPr>
          <p:cNvPr id="2" name="Bilde 6" descr="Et bilde som inneholder firkant&#10;&#10;Automatisk generert beskrivelse">
            <a:extLst>
              <a:ext uri="{FF2B5EF4-FFF2-40B4-BE49-F238E27FC236}">
                <a16:creationId xmlns:a16="http://schemas.microsoft.com/office/drawing/2014/main" id="{D9FC067C-6D09-53DE-8AD1-FF6EF35E0E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7">
            <a:extLst>
              <a:ext uri="{FF2B5EF4-FFF2-40B4-BE49-F238E27FC236}">
                <a16:creationId xmlns:a16="http://schemas.microsoft.com/office/drawing/2014/main" id="{8D44F05D-196D-6AF2-710F-1A46AFCC15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0038" y="6084888"/>
            <a:ext cx="159702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tel 6"/>
          <p:cNvSpPr>
            <a:spLocks noGrp="1"/>
          </p:cNvSpPr>
          <p:nvPr>
            <p:ph type="title"/>
          </p:nvPr>
        </p:nvSpPr>
        <p:spPr>
          <a:xfrm>
            <a:off x="1537446" y="2574094"/>
            <a:ext cx="10515600" cy="3052480"/>
          </a:xfrm>
        </p:spPr>
        <p:txBody>
          <a:bodyPr anchor="t">
            <a:normAutofit/>
          </a:bodyPr>
          <a:lstStyle>
            <a:lvl1pPr>
              <a:defRPr sz="4800" b="1" i="0">
                <a:solidFill>
                  <a:schemeClr val="bg2"/>
                </a:solidFill>
                <a:latin typeface="Helvetica LT Std" pitchFamily="2" charset="0"/>
              </a:defRPr>
            </a:lvl1pPr>
          </a:lstStyle>
          <a:p>
            <a:r>
              <a:rPr lang="en-US"/>
              <a:t>Click to edit Master title style</a:t>
            </a:r>
            <a:endParaRPr lang="nb-NO" dirty="0"/>
          </a:p>
        </p:txBody>
      </p:sp>
      <p:sp>
        <p:nvSpPr>
          <p:cNvPr id="16" name="Plassholder for tekst 15"/>
          <p:cNvSpPr>
            <a:spLocks noGrp="1"/>
          </p:cNvSpPr>
          <p:nvPr>
            <p:ph type="body" sz="quarter" idx="10"/>
          </p:nvPr>
        </p:nvSpPr>
        <p:spPr>
          <a:xfrm>
            <a:off x="1519237" y="2088405"/>
            <a:ext cx="9184622" cy="453090"/>
          </a:xfrm>
        </p:spPr>
        <p:txBody>
          <a:bodyPr/>
          <a:lstStyle>
            <a:lvl1pPr marL="0" indent="0">
              <a:buNone/>
              <a:defRPr b="1" i="1">
                <a:solidFill>
                  <a:schemeClr val="accent2"/>
                </a:solidFill>
                <a:latin typeface="Helvetica LT Std" pitchFamily="2" charset="0"/>
              </a:defRPr>
            </a:lvl1pPr>
            <a:lvl2pPr marL="457200" indent="0">
              <a:buNone/>
              <a:defRPr b="1" i="1">
                <a:solidFill>
                  <a:schemeClr val="accent2"/>
                </a:solidFill>
                <a:latin typeface="Helvetica LT Std" pitchFamily="2" charset="0"/>
              </a:defRPr>
            </a:lvl2pPr>
            <a:lvl3pPr marL="914400" indent="0">
              <a:buNone/>
              <a:defRPr b="1" i="1">
                <a:solidFill>
                  <a:schemeClr val="accent2"/>
                </a:solidFill>
                <a:latin typeface="Helvetica LT Std" pitchFamily="2" charset="0"/>
              </a:defRPr>
            </a:lvl3pPr>
            <a:lvl4pPr marL="1371600" indent="0">
              <a:buNone/>
              <a:defRPr b="1" i="1">
                <a:solidFill>
                  <a:schemeClr val="accent2"/>
                </a:solidFill>
                <a:latin typeface="Helvetica LT Std" pitchFamily="2" charset="0"/>
              </a:defRPr>
            </a:lvl4pPr>
            <a:lvl5pPr marL="1828800" indent="0">
              <a:buNone/>
              <a:defRPr b="1" i="1">
                <a:solidFill>
                  <a:schemeClr val="accent2"/>
                </a:solidFill>
                <a:latin typeface="Helvetica LT Std" pitchFamily="2" charset="0"/>
              </a:defRPr>
            </a:lvl5pPr>
          </a:lstStyle>
          <a:p>
            <a:pPr lvl="0"/>
            <a:r>
              <a:rPr lang="en-US"/>
              <a:t>Click to edit Master text styles</a:t>
            </a:r>
          </a:p>
        </p:txBody>
      </p:sp>
    </p:spTree>
    <p:extLst>
      <p:ext uri="{BB962C8B-B14F-4D97-AF65-F5344CB8AC3E}">
        <p14:creationId xmlns:p14="http://schemas.microsoft.com/office/powerpoint/2010/main" val="3853181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tel og innhold">
    <p:spTree>
      <p:nvGrpSpPr>
        <p:cNvPr id="1" name=""/>
        <p:cNvGrpSpPr/>
        <p:nvPr/>
      </p:nvGrpSpPr>
      <p:grpSpPr>
        <a:xfrm>
          <a:off x="0" y="0"/>
          <a:ext cx="0" cy="0"/>
          <a:chOff x="0" y="0"/>
          <a:chExt cx="0" cy="0"/>
        </a:xfrm>
      </p:grpSpPr>
      <p:pic>
        <p:nvPicPr>
          <p:cNvPr id="2" name="Bilde 6" descr="Et bilde som inneholder tekst, utklipp&#10;&#10;Automatisk generert beskrivelse">
            <a:extLst>
              <a:ext uri="{FF2B5EF4-FFF2-40B4-BE49-F238E27FC236}">
                <a16:creationId xmlns:a16="http://schemas.microsoft.com/office/drawing/2014/main" id="{A515BCEE-3930-442F-1671-DA3B2C2E31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7">
            <a:extLst>
              <a:ext uri="{FF2B5EF4-FFF2-40B4-BE49-F238E27FC236}">
                <a16:creationId xmlns:a16="http://schemas.microsoft.com/office/drawing/2014/main" id="{220A768A-2789-D540-CC5B-6D92770C92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7963" y="6089650"/>
            <a:ext cx="159702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tel 6"/>
          <p:cNvSpPr>
            <a:spLocks noGrp="1"/>
          </p:cNvSpPr>
          <p:nvPr>
            <p:ph type="title"/>
          </p:nvPr>
        </p:nvSpPr>
        <p:spPr>
          <a:xfrm>
            <a:off x="1438973" y="2137995"/>
            <a:ext cx="5594874" cy="2757562"/>
          </a:xfrm>
        </p:spPr>
        <p:txBody>
          <a:bodyPr anchor="t">
            <a:normAutofit/>
          </a:bodyPr>
          <a:lstStyle>
            <a:lvl1pPr>
              <a:defRPr sz="4800" b="1" i="0">
                <a:solidFill>
                  <a:schemeClr val="accent2"/>
                </a:solidFill>
                <a:latin typeface="Helvetica LT Std" pitchFamily="2" charset="0"/>
              </a:defRPr>
            </a:lvl1pPr>
          </a:lstStyle>
          <a:p>
            <a:r>
              <a:rPr lang="en-US"/>
              <a:t>Click to edit Master title style</a:t>
            </a:r>
            <a:endParaRPr lang="nb-NO" dirty="0"/>
          </a:p>
        </p:txBody>
      </p:sp>
      <p:sp>
        <p:nvSpPr>
          <p:cNvPr id="10" name="Plassholder for tekst 9"/>
          <p:cNvSpPr>
            <a:spLocks noGrp="1"/>
          </p:cNvSpPr>
          <p:nvPr>
            <p:ph type="body" sz="quarter" idx="10"/>
          </p:nvPr>
        </p:nvSpPr>
        <p:spPr>
          <a:xfrm>
            <a:off x="1438973" y="4985547"/>
            <a:ext cx="3415079" cy="312714"/>
          </a:xfrm>
        </p:spPr>
        <p:txBody>
          <a:bodyPr>
            <a:noAutofit/>
          </a:bodyPr>
          <a:lstStyle>
            <a:lvl1pPr marL="0" indent="0" algn="l">
              <a:buNone/>
              <a:defRPr sz="2600">
                <a:solidFill>
                  <a:srgbClr val="FFFFFF"/>
                </a:solidFill>
              </a:defRPr>
            </a:lvl1pPr>
            <a:lvl2pPr marL="457200" indent="0">
              <a:buNone/>
              <a:defRPr>
                <a:solidFill>
                  <a:schemeClr val="bg2"/>
                </a:solidFill>
              </a:defRPr>
            </a:lvl2pPr>
            <a:lvl3pPr marL="914400" indent="0">
              <a:buNone/>
              <a:defRPr>
                <a:solidFill>
                  <a:schemeClr val="bg2"/>
                </a:solidFill>
              </a:defRPr>
            </a:lvl3pPr>
            <a:lvl4pPr marL="1371600" indent="0">
              <a:buNone/>
              <a:defRPr>
                <a:solidFill>
                  <a:schemeClr val="bg2"/>
                </a:solidFill>
              </a:defRPr>
            </a:lvl4pPr>
            <a:lvl5pPr marL="1828800" indent="0">
              <a:buNone/>
              <a:defRPr>
                <a:solidFill>
                  <a:schemeClr val="bg2"/>
                </a:solidFill>
              </a:defRPr>
            </a:lvl5pPr>
          </a:lstStyle>
          <a:p>
            <a:pPr lvl="0"/>
            <a:r>
              <a:rPr lang="en-US"/>
              <a:t>Click to edit Master text styles</a:t>
            </a:r>
          </a:p>
        </p:txBody>
      </p:sp>
    </p:spTree>
    <p:extLst>
      <p:ext uri="{BB962C8B-B14F-4D97-AF65-F5344CB8AC3E}">
        <p14:creationId xmlns:p14="http://schemas.microsoft.com/office/powerpoint/2010/main" val="3094721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5_Tittel og innhold">
    <p:spTree>
      <p:nvGrpSpPr>
        <p:cNvPr id="1" name=""/>
        <p:cNvGrpSpPr/>
        <p:nvPr/>
      </p:nvGrpSpPr>
      <p:grpSpPr>
        <a:xfrm>
          <a:off x="0" y="0"/>
          <a:ext cx="0" cy="0"/>
          <a:chOff x="0" y="0"/>
          <a:chExt cx="0" cy="0"/>
        </a:xfrm>
      </p:grpSpPr>
      <p:pic>
        <p:nvPicPr>
          <p:cNvPr id="2" name="Bilde 6">
            <a:extLst>
              <a:ext uri="{FF2B5EF4-FFF2-40B4-BE49-F238E27FC236}">
                <a16:creationId xmlns:a16="http://schemas.microsoft.com/office/drawing/2014/main" id="{4F823952-0C25-B27A-864D-896F1F8743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7">
            <a:extLst>
              <a:ext uri="{FF2B5EF4-FFF2-40B4-BE49-F238E27FC236}">
                <a16:creationId xmlns:a16="http://schemas.microsoft.com/office/drawing/2014/main" id="{1AAE7543-9698-664B-E4D5-DA853F1EB8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7963" y="6089650"/>
            <a:ext cx="159702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tel 6"/>
          <p:cNvSpPr>
            <a:spLocks noGrp="1"/>
          </p:cNvSpPr>
          <p:nvPr>
            <p:ph type="title"/>
          </p:nvPr>
        </p:nvSpPr>
        <p:spPr>
          <a:xfrm>
            <a:off x="1438973" y="1814611"/>
            <a:ext cx="5594874" cy="727867"/>
          </a:xfrm>
        </p:spPr>
        <p:txBody>
          <a:bodyPr anchor="t">
            <a:normAutofit/>
          </a:bodyPr>
          <a:lstStyle>
            <a:lvl1pPr>
              <a:defRPr sz="4800" b="1" i="0">
                <a:solidFill>
                  <a:schemeClr val="accent4"/>
                </a:solidFill>
                <a:latin typeface="Helvetica LT Std" pitchFamily="2" charset="0"/>
              </a:defRPr>
            </a:lvl1pPr>
          </a:lstStyle>
          <a:p>
            <a:r>
              <a:rPr lang="en-US"/>
              <a:t>Click to edit Master title style</a:t>
            </a:r>
            <a:endParaRPr lang="nb-NO" dirty="0"/>
          </a:p>
        </p:txBody>
      </p:sp>
      <p:sp>
        <p:nvSpPr>
          <p:cNvPr id="9" name="Plassholder for tekst 5"/>
          <p:cNvSpPr>
            <a:spLocks noGrp="1"/>
          </p:cNvSpPr>
          <p:nvPr>
            <p:ph type="body" sz="quarter" idx="11"/>
          </p:nvPr>
        </p:nvSpPr>
        <p:spPr>
          <a:xfrm>
            <a:off x="1445828" y="2586584"/>
            <a:ext cx="4538662" cy="690794"/>
          </a:xfrm>
        </p:spPr>
        <p:txBody>
          <a:bodyPr>
            <a:normAutofit/>
          </a:bodyPr>
          <a:lstStyle>
            <a:lvl1pPr marL="285750" indent="-285750">
              <a:buClr>
                <a:schemeClr val="accent4"/>
              </a:buClr>
              <a:buFont typeface="Wingdings" pitchFamily="2" charset="2"/>
              <a:buChar char="§"/>
              <a:defRPr sz="1600" b="0" i="0">
                <a:solidFill>
                  <a:srgbClr val="FFFFFF"/>
                </a:solidFill>
                <a:latin typeface="Helvetica LT Std" pitchFamily="2" charset="0"/>
              </a:defRPr>
            </a:lvl1pPr>
            <a:lvl2pPr marL="457200" indent="0">
              <a:buNone/>
              <a:defRPr sz="1600">
                <a:solidFill>
                  <a:srgbClr val="FFFFFF"/>
                </a:solidFill>
              </a:defRPr>
            </a:lvl2pPr>
            <a:lvl3pPr marL="914400" indent="0">
              <a:buNone/>
              <a:defRPr sz="1600">
                <a:solidFill>
                  <a:srgbClr val="FFFFFF"/>
                </a:solidFill>
              </a:defRPr>
            </a:lvl3pPr>
            <a:lvl4pPr marL="1371600" indent="0">
              <a:buNone/>
              <a:defRPr sz="1600">
                <a:solidFill>
                  <a:srgbClr val="FFFFFF"/>
                </a:solidFill>
              </a:defRPr>
            </a:lvl4pPr>
            <a:lvl5pPr marL="1828800" indent="0">
              <a:buNone/>
              <a:defRPr sz="1600">
                <a:solidFill>
                  <a:srgbClr val="FFFFFF"/>
                </a:solidFill>
              </a:defRPr>
            </a:lvl5pPr>
          </a:lstStyle>
          <a:p>
            <a:pPr lvl="0"/>
            <a:r>
              <a:rPr lang="en-US"/>
              <a:t>Click to edit Master text styles</a:t>
            </a:r>
          </a:p>
        </p:txBody>
      </p:sp>
    </p:spTree>
    <p:extLst>
      <p:ext uri="{BB962C8B-B14F-4D97-AF65-F5344CB8AC3E}">
        <p14:creationId xmlns:p14="http://schemas.microsoft.com/office/powerpoint/2010/main" val="1360377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_Tittel og innhold">
    <p:spTree>
      <p:nvGrpSpPr>
        <p:cNvPr id="1" name=""/>
        <p:cNvGrpSpPr/>
        <p:nvPr/>
      </p:nvGrpSpPr>
      <p:grpSpPr>
        <a:xfrm>
          <a:off x="0" y="0"/>
          <a:ext cx="0" cy="0"/>
          <a:chOff x="0" y="0"/>
          <a:chExt cx="0" cy="0"/>
        </a:xfrm>
      </p:grpSpPr>
      <p:pic>
        <p:nvPicPr>
          <p:cNvPr id="2" name="Bilde 6">
            <a:extLst>
              <a:ext uri="{FF2B5EF4-FFF2-40B4-BE49-F238E27FC236}">
                <a16:creationId xmlns:a16="http://schemas.microsoft.com/office/drawing/2014/main" id="{BCF9C117-B468-29D5-CEDF-3D4D8E155A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7">
            <a:extLst>
              <a:ext uri="{FF2B5EF4-FFF2-40B4-BE49-F238E27FC236}">
                <a16:creationId xmlns:a16="http://schemas.microsoft.com/office/drawing/2014/main" id="{5A71CA4A-2A71-EBE6-9B31-C9CE3EA6A7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7800" y="6062663"/>
            <a:ext cx="159702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tel 6"/>
          <p:cNvSpPr>
            <a:spLocks noGrp="1"/>
          </p:cNvSpPr>
          <p:nvPr>
            <p:ph type="title"/>
          </p:nvPr>
        </p:nvSpPr>
        <p:spPr>
          <a:xfrm>
            <a:off x="1454992" y="4338726"/>
            <a:ext cx="10515600" cy="3052480"/>
          </a:xfrm>
        </p:spPr>
        <p:txBody>
          <a:bodyPr anchor="t">
            <a:normAutofit/>
          </a:bodyPr>
          <a:lstStyle>
            <a:lvl1pPr>
              <a:defRPr sz="4800" b="1" i="0">
                <a:solidFill>
                  <a:schemeClr val="bg2"/>
                </a:solidFill>
                <a:latin typeface="Helvetica LT Std" pitchFamily="2" charset="0"/>
              </a:defRPr>
            </a:lvl1pPr>
          </a:lstStyle>
          <a:p>
            <a:r>
              <a:rPr lang="en-US"/>
              <a:t>Click to edit Master title style</a:t>
            </a:r>
            <a:endParaRPr lang="nb-NO" dirty="0"/>
          </a:p>
        </p:txBody>
      </p:sp>
      <p:sp>
        <p:nvSpPr>
          <p:cNvPr id="16" name="Plassholder for tekst 15"/>
          <p:cNvSpPr>
            <a:spLocks noGrp="1"/>
          </p:cNvSpPr>
          <p:nvPr>
            <p:ph type="body" sz="quarter" idx="10"/>
          </p:nvPr>
        </p:nvSpPr>
        <p:spPr>
          <a:xfrm>
            <a:off x="1521898" y="3807579"/>
            <a:ext cx="9184622" cy="453090"/>
          </a:xfrm>
        </p:spPr>
        <p:txBody>
          <a:bodyPr>
            <a:normAutofit/>
          </a:bodyPr>
          <a:lstStyle>
            <a:lvl1pPr marL="0" indent="0">
              <a:buNone/>
              <a:defRPr sz="2600" b="1" i="1">
                <a:solidFill>
                  <a:schemeClr val="accent2"/>
                </a:solidFill>
                <a:latin typeface="Helvetica LT Std" pitchFamily="2" charset="0"/>
              </a:defRPr>
            </a:lvl1pPr>
            <a:lvl2pPr marL="457200" indent="0">
              <a:buNone/>
              <a:defRPr b="1" i="1">
                <a:solidFill>
                  <a:schemeClr val="accent2"/>
                </a:solidFill>
                <a:latin typeface="Helvetica LT Std" pitchFamily="2" charset="0"/>
              </a:defRPr>
            </a:lvl2pPr>
            <a:lvl3pPr marL="914400" indent="0">
              <a:buNone/>
              <a:defRPr b="1" i="1">
                <a:solidFill>
                  <a:schemeClr val="accent2"/>
                </a:solidFill>
                <a:latin typeface="Helvetica LT Std" pitchFamily="2" charset="0"/>
              </a:defRPr>
            </a:lvl3pPr>
            <a:lvl4pPr marL="1371600" indent="0">
              <a:buNone/>
              <a:defRPr b="1" i="1">
                <a:solidFill>
                  <a:schemeClr val="accent2"/>
                </a:solidFill>
                <a:latin typeface="Helvetica LT Std" pitchFamily="2" charset="0"/>
              </a:defRPr>
            </a:lvl4pPr>
            <a:lvl5pPr marL="1828800" indent="0">
              <a:buNone/>
              <a:defRPr b="1" i="1">
                <a:solidFill>
                  <a:schemeClr val="accent2"/>
                </a:solidFill>
                <a:latin typeface="Helvetica LT Std" pitchFamily="2" charset="0"/>
              </a:defRPr>
            </a:lvl5pPr>
          </a:lstStyle>
          <a:p>
            <a:pPr lvl="0"/>
            <a:r>
              <a:rPr lang="en-US"/>
              <a:t>Click to edit Master text styles</a:t>
            </a:r>
          </a:p>
        </p:txBody>
      </p:sp>
      <p:sp>
        <p:nvSpPr>
          <p:cNvPr id="9" name="Plassholder for bilde 8"/>
          <p:cNvSpPr>
            <a:spLocks noGrp="1"/>
          </p:cNvSpPr>
          <p:nvPr>
            <p:ph type="pic" sz="quarter" idx="11"/>
          </p:nvPr>
        </p:nvSpPr>
        <p:spPr>
          <a:xfrm>
            <a:off x="0" y="0"/>
            <a:ext cx="12192000" cy="3367165"/>
          </a:xfrm>
          <a:blipFill>
            <a:blip r:embed="rId4"/>
            <a:stretch>
              <a:fillRect/>
            </a:stretch>
          </a:blipFill>
        </p:spPr>
        <p:txBody>
          <a:bodyPr rtlCol="0">
            <a:normAutofit/>
          </a:bodyPr>
          <a:lstStyle/>
          <a:p>
            <a:pPr lvl="0"/>
            <a:r>
              <a:rPr lang="en-US" noProof="0"/>
              <a:t>Click icon to add picture</a:t>
            </a:r>
            <a:endParaRPr lang="nb-NO" noProof="0"/>
          </a:p>
        </p:txBody>
      </p:sp>
    </p:spTree>
    <p:extLst>
      <p:ext uri="{BB962C8B-B14F-4D97-AF65-F5344CB8AC3E}">
        <p14:creationId xmlns:p14="http://schemas.microsoft.com/office/powerpoint/2010/main" val="297398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6_Tittel og innhold">
    <p:spTree>
      <p:nvGrpSpPr>
        <p:cNvPr id="1" name=""/>
        <p:cNvGrpSpPr/>
        <p:nvPr/>
      </p:nvGrpSpPr>
      <p:grpSpPr>
        <a:xfrm>
          <a:off x="0" y="0"/>
          <a:ext cx="0" cy="0"/>
          <a:chOff x="0" y="0"/>
          <a:chExt cx="0" cy="0"/>
        </a:xfrm>
      </p:grpSpPr>
      <p:pic>
        <p:nvPicPr>
          <p:cNvPr id="2" name="Bilde 6">
            <a:extLst>
              <a:ext uri="{FF2B5EF4-FFF2-40B4-BE49-F238E27FC236}">
                <a16:creationId xmlns:a16="http://schemas.microsoft.com/office/drawing/2014/main" id="{FF947E08-DBD4-88E0-4CDC-885BDF350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7">
            <a:extLst>
              <a:ext uri="{FF2B5EF4-FFF2-40B4-BE49-F238E27FC236}">
                <a16:creationId xmlns:a16="http://schemas.microsoft.com/office/drawing/2014/main" id="{5B75136D-B7D6-CD9E-5926-285BA6BF46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7963" y="6089650"/>
            <a:ext cx="159702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tel 6"/>
          <p:cNvSpPr>
            <a:spLocks noGrp="1"/>
          </p:cNvSpPr>
          <p:nvPr>
            <p:ph type="title"/>
          </p:nvPr>
        </p:nvSpPr>
        <p:spPr>
          <a:xfrm>
            <a:off x="1454992" y="4338726"/>
            <a:ext cx="8346930" cy="2084376"/>
          </a:xfrm>
        </p:spPr>
        <p:txBody>
          <a:bodyPr anchor="t">
            <a:normAutofit/>
          </a:bodyPr>
          <a:lstStyle>
            <a:lvl1pPr>
              <a:defRPr sz="4800" b="1" i="0">
                <a:solidFill>
                  <a:schemeClr val="tx2"/>
                </a:solidFill>
                <a:latin typeface="Helvetica LT Std" pitchFamily="2" charset="0"/>
              </a:defRPr>
            </a:lvl1pPr>
          </a:lstStyle>
          <a:p>
            <a:r>
              <a:rPr lang="en-US"/>
              <a:t>Click to edit Master title style</a:t>
            </a:r>
            <a:endParaRPr lang="nb-NO" dirty="0"/>
          </a:p>
        </p:txBody>
      </p:sp>
      <p:sp>
        <p:nvSpPr>
          <p:cNvPr id="16" name="Plassholder for tekst 15"/>
          <p:cNvSpPr>
            <a:spLocks noGrp="1"/>
          </p:cNvSpPr>
          <p:nvPr>
            <p:ph type="body" sz="quarter" idx="10"/>
          </p:nvPr>
        </p:nvSpPr>
        <p:spPr>
          <a:xfrm>
            <a:off x="1521898" y="3807579"/>
            <a:ext cx="9184622" cy="453090"/>
          </a:xfrm>
        </p:spPr>
        <p:txBody>
          <a:bodyPr>
            <a:normAutofit/>
          </a:bodyPr>
          <a:lstStyle>
            <a:lvl1pPr marL="0" indent="0">
              <a:buNone/>
              <a:defRPr sz="2600" b="1" i="1">
                <a:solidFill>
                  <a:schemeClr val="accent5"/>
                </a:solidFill>
                <a:latin typeface="Helvetica LT Std" pitchFamily="2" charset="0"/>
              </a:defRPr>
            </a:lvl1pPr>
            <a:lvl2pPr marL="457200" indent="0">
              <a:buNone/>
              <a:defRPr b="1" i="1">
                <a:solidFill>
                  <a:schemeClr val="accent2"/>
                </a:solidFill>
                <a:latin typeface="Helvetica LT Std" pitchFamily="2" charset="0"/>
              </a:defRPr>
            </a:lvl2pPr>
            <a:lvl3pPr marL="914400" indent="0">
              <a:buNone/>
              <a:defRPr b="1" i="1">
                <a:solidFill>
                  <a:schemeClr val="accent2"/>
                </a:solidFill>
                <a:latin typeface="Helvetica LT Std" pitchFamily="2" charset="0"/>
              </a:defRPr>
            </a:lvl3pPr>
            <a:lvl4pPr marL="1371600" indent="0">
              <a:buNone/>
              <a:defRPr b="1" i="1">
                <a:solidFill>
                  <a:schemeClr val="accent2"/>
                </a:solidFill>
                <a:latin typeface="Helvetica LT Std" pitchFamily="2" charset="0"/>
              </a:defRPr>
            </a:lvl4pPr>
            <a:lvl5pPr marL="1828800" indent="0">
              <a:buNone/>
              <a:defRPr b="1" i="1">
                <a:solidFill>
                  <a:schemeClr val="accent2"/>
                </a:solidFill>
                <a:latin typeface="Helvetica LT Std" pitchFamily="2" charset="0"/>
              </a:defRPr>
            </a:lvl5pPr>
          </a:lstStyle>
          <a:p>
            <a:pPr lvl="0"/>
            <a:r>
              <a:rPr lang="en-US"/>
              <a:t>Click to edit Master text styles</a:t>
            </a:r>
          </a:p>
        </p:txBody>
      </p:sp>
      <p:sp>
        <p:nvSpPr>
          <p:cNvPr id="9" name="Plassholder for bilde 8"/>
          <p:cNvSpPr>
            <a:spLocks noGrp="1"/>
          </p:cNvSpPr>
          <p:nvPr>
            <p:ph type="pic" sz="quarter" idx="11"/>
          </p:nvPr>
        </p:nvSpPr>
        <p:spPr>
          <a:xfrm>
            <a:off x="0" y="0"/>
            <a:ext cx="12192000" cy="3367165"/>
          </a:xfrm>
          <a:blipFill>
            <a:blip r:embed="rId4"/>
            <a:stretch>
              <a:fillRect/>
            </a:stretch>
          </a:blipFill>
        </p:spPr>
        <p:txBody>
          <a:bodyPr rtlCol="0">
            <a:normAutofit/>
          </a:bodyPr>
          <a:lstStyle/>
          <a:p>
            <a:pPr lvl="0"/>
            <a:r>
              <a:rPr lang="en-US" noProof="0"/>
              <a:t>Click icon to add picture</a:t>
            </a:r>
            <a:endParaRPr lang="nb-NO" noProof="0"/>
          </a:p>
        </p:txBody>
      </p:sp>
    </p:spTree>
    <p:extLst>
      <p:ext uri="{BB962C8B-B14F-4D97-AF65-F5344CB8AC3E}">
        <p14:creationId xmlns:p14="http://schemas.microsoft.com/office/powerpoint/2010/main" val="1969986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7_Tittel og innhold">
    <p:spTree>
      <p:nvGrpSpPr>
        <p:cNvPr id="1" name=""/>
        <p:cNvGrpSpPr/>
        <p:nvPr/>
      </p:nvGrpSpPr>
      <p:grpSpPr>
        <a:xfrm>
          <a:off x="0" y="0"/>
          <a:ext cx="0" cy="0"/>
          <a:chOff x="0" y="0"/>
          <a:chExt cx="0" cy="0"/>
        </a:xfrm>
      </p:grpSpPr>
      <p:pic>
        <p:nvPicPr>
          <p:cNvPr id="2" name="Bilde 6">
            <a:extLst>
              <a:ext uri="{FF2B5EF4-FFF2-40B4-BE49-F238E27FC236}">
                <a16:creationId xmlns:a16="http://schemas.microsoft.com/office/drawing/2014/main" id="{04050965-7DDE-E19B-3D3B-D4C2C70682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7">
            <a:extLst>
              <a:ext uri="{FF2B5EF4-FFF2-40B4-BE49-F238E27FC236}">
                <a16:creationId xmlns:a16="http://schemas.microsoft.com/office/drawing/2014/main" id="{939EE619-F52D-6671-F152-57C0BA74D0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7963" y="6089650"/>
            <a:ext cx="1597025"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ktangel 8">
            <a:extLst>
              <a:ext uri="{FF2B5EF4-FFF2-40B4-BE49-F238E27FC236}">
                <a16:creationId xmlns:a16="http://schemas.microsoft.com/office/drawing/2014/main" id="{1B095248-9A59-9086-F74A-C859E672C13D}"/>
              </a:ext>
            </a:extLst>
          </p:cNvPr>
          <p:cNvSpPr/>
          <p:nvPr/>
        </p:nvSpPr>
        <p:spPr>
          <a:xfrm>
            <a:off x="5145088" y="3748088"/>
            <a:ext cx="5630862" cy="214312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b-NO"/>
          </a:p>
        </p:txBody>
      </p:sp>
      <p:sp>
        <p:nvSpPr>
          <p:cNvPr id="9" name="Plassholder for bilde 8"/>
          <p:cNvSpPr>
            <a:spLocks noGrp="1"/>
          </p:cNvSpPr>
          <p:nvPr>
            <p:ph type="pic" sz="quarter" idx="11"/>
          </p:nvPr>
        </p:nvSpPr>
        <p:spPr>
          <a:xfrm>
            <a:off x="0" y="0"/>
            <a:ext cx="12192000" cy="3367165"/>
          </a:xfrm>
          <a:blipFill>
            <a:blip r:embed="rId4"/>
            <a:stretch>
              <a:fillRect/>
            </a:stretch>
          </a:blipFill>
        </p:spPr>
        <p:txBody>
          <a:bodyPr rtlCol="0">
            <a:normAutofit/>
          </a:bodyPr>
          <a:lstStyle/>
          <a:p>
            <a:pPr lvl="0"/>
            <a:r>
              <a:rPr lang="en-US" noProof="0"/>
              <a:t>Click icon to add picture</a:t>
            </a:r>
            <a:endParaRPr lang="nb-NO" noProof="0"/>
          </a:p>
        </p:txBody>
      </p:sp>
      <p:sp>
        <p:nvSpPr>
          <p:cNvPr id="8" name="Undertittel 2"/>
          <p:cNvSpPr>
            <a:spLocks noGrp="1"/>
          </p:cNvSpPr>
          <p:nvPr>
            <p:ph type="subTitle" idx="1"/>
          </p:nvPr>
        </p:nvSpPr>
        <p:spPr>
          <a:xfrm>
            <a:off x="1029683" y="3778002"/>
            <a:ext cx="3216498" cy="717380"/>
          </a:xfrm>
        </p:spPr>
        <p:txBody>
          <a:bodyPr>
            <a:normAutofit/>
          </a:bodyPr>
          <a:lstStyle>
            <a:lvl1pPr marL="0" indent="0" algn="l">
              <a:buNone/>
              <a:defRPr sz="2000" b="1" i="1">
                <a:solidFill>
                  <a:schemeClr val="tx2"/>
                </a:solidFill>
                <a:latin typeface="Helvetica LT St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dirty="0"/>
          </a:p>
        </p:txBody>
      </p:sp>
      <p:sp>
        <p:nvSpPr>
          <p:cNvPr id="12" name="Plassholder for tekst 5"/>
          <p:cNvSpPr>
            <a:spLocks noGrp="1"/>
          </p:cNvSpPr>
          <p:nvPr>
            <p:ph type="body" sz="quarter" idx="13"/>
          </p:nvPr>
        </p:nvSpPr>
        <p:spPr>
          <a:xfrm>
            <a:off x="1018532" y="4172633"/>
            <a:ext cx="3642678" cy="1719145"/>
          </a:xfrm>
        </p:spPr>
        <p:txBody>
          <a:bodyPr/>
          <a:lstStyle>
            <a:lvl1pPr marL="0" indent="0">
              <a:buFont typeface="Arial" panose="020B0604020202020204" pitchFamily="34" charset="0"/>
              <a:buNone/>
              <a:defRPr sz="1600" b="0" i="0">
                <a:latin typeface="Helvetica LT Std" pitchFamily="2" charset="0"/>
              </a:defRPr>
            </a:lvl1pPr>
            <a:lvl2pPr marL="457200" indent="0">
              <a:buClr>
                <a:schemeClr val="accent4"/>
              </a:buClr>
              <a:buFont typeface="Wingdings" pitchFamily="2" charset="2"/>
              <a:buNone/>
              <a:defRPr sz="1600" b="0" i="0">
                <a:latin typeface="Helvetica LT Std" pitchFamily="2" charset="0"/>
              </a:defRPr>
            </a:lvl2pPr>
          </a:lstStyle>
          <a:p>
            <a:pPr lvl="0"/>
            <a:r>
              <a:rPr lang="en-US"/>
              <a:t>Click to edit Master text styles</a:t>
            </a:r>
          </a:p>
        </p:txBody>
      </p:sp>
      <p:sp>
        <p:nvSpPr>
          <p:cNvPr id="13" name="Plassholder for tekst 5"/>
          <p:cNvSpPr>
            <a:spLocks noGrp="1"/>
          </p:cNvSpPr>
          <p:nvPr>
            <p:ph type="body" sz="quarter" idx="14"/>
          </p:nvPr>
        </p:nvSpPr>
        <p:spPr>
          <a:xfrm>
            <a:off x="5412113" y="4037336"/>
            <a:ext cx="4538662" cy="690794"/>
          </a:xfrm>
        </p:spPr>
        <p:txBody>
          <a:bodyPr>
            <a:normAutofit/>
          </a:bodyPr>
          <a:lstStyle>
            <a:lvl1pPr marL="285750" indent="-285750">
              <a:buClr>
                <a:schemeClr val="accent4"/>
              </a:buClr>
              <a:buFont typeface="Wingdings" pitchFamily="2" charset="2"/>
              <a:buChar char="§"/>
              <a:defRPr sz="1600" b="0" i="0">
                <a:solidFill>
                  <a:srgbClr val="FFFFFF"/>
                </a:solidFill>
                <a:latin typeface="Helvetica LT Std" pitchFamily="2" charset="0"/>
              </a:defRPr>
            </a:lvl1pPr>
            <a:lvl2pPr marL="457200" indent="0">
              <a:buNone/>
              <a:defRPr sz="1600">
                <a:solidFill>
                  <a:srgbClr val="FFFFFF"/>
                </a:solidFill>
              </a:defRPr>
            </a:lvl2pPr>
            <a:lvl3pPr marL="914400" indent="0">
              <a:buNone/>
              <a:defRPr sz="1600">
                <a:solidFill>
                  <a:srgbClr val="FFFFFF"/>
                </a:solidFill>
              </a:defRPr>
            </a:lvl3pPr>
            <a:lvl4pPr marL="1371600" indent="0">
              <a:buNone/>
              <a:defRPr sz="1600">
                <a:solidFill>
                  <a:srgbClr val="FFFFFF"/>
                </a:solidFill>
              </a:defRPr>
            </a:lvl4pPr>
            <a:lvl5pPr marL="1828800" indent="0">
              <a:buNone/>
              <a:defRPr sz="1600">
                <a:solidFill>
                  <a:srgbClr val="FFFFFF"/>
                </a:solidFill>
              </a:defRPr>
            </a:lvl5pPr>
          </a:lstStyle>
          <a:p>
            <a:pPr lvl="0"/>
            <a:r>
              <a:rPr lang="en-US"/>
              <a:t>Click to edit Master text styles</a:t>
            </a:r>
          </a:p>
        </p:txBody>
      </p:sp>
    </p:spTree>
    <p:extLst>
      <p:ext uri="{BB962C8B-B14F-4D97-AF65-F5344CB8AC3E}">
        <p14:creationId xmlns:p14="http://schemas.microsoft.com/office/powerpoint/2010/main" val="491095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9_Tittellysbilde">
    <p:spTree>
      <p:nvGrpSpPr>
        <p:cNvPr id="1" name=""/>
        <p:cNvGrpSpPr/>
        <p:nvPr/>
      </p:nvGrpSpPr>
      <p:grpSpPr>
        <a:xfrm>
          <a:off x="0" y="0"/>
          <a:ext cx="0" cy="0"/>
          <a:chOff x="0" y="0"/>
          <a:chExt cx="0" cy="0"/>
        </a:xfrm>
      </p:grpSpPr>
      <p:pic>
        <p:nvPicPr>
          <p:cNvPr id="2" name="Bilde 6">
            <a:extLst>
              <a:ext uri="{FF2B5EF4-FFF2-40B4-BE49-F238E27FC236}">
                <a16:creationId xmlns:a16="http://schemas.microsoft.com/office/drawing/2014/main" id="{BDF8599E-F853-3001-6712-2FF41FA0D1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2250" y="6062663"/>
            <a:ext cx="159702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ilde 3"/>
          <p:cNvSpPr>
            <a:spLocks noGrp="1"/>
          </p:cNvSpPr>
          <p:nvPr>
            <p:ph type="pic" sz="quarter" idx="10"/>
          </p:nvPr>
        </p:nvSpPr>
        <p:spPr>
          <a:xfrm>
            <a:off x="0" y="0"/>
            <a:ext cx="12192000" cy="6858000"/>
          </a:xfrm>
          <a:blipFill>
            <a:blip r:embed="rId3"/>
            <a:stretch>
              <a:fillRect/>
            </a:stretch>
          </a:blipFill>
        </p:spPr>
        <p:txBody>
          <a:bodyPr wrap="none" rtlCol="0">
            <a:normAutofit/>
          </a:bodyPr>
          <a:lstStyle/>
          <a:p>
            <a:pPr lvl="0"/>
            <a:r>
              <a:rPr lang="en-US" noProof="0"/>
              <a:t>Click icon to add picture</a:t>
            </a:r>
            <a:endParaRPr lang="nb-NO" noProof="0" dirty="0"/>
          </a:p>
        </p:txBody>
      </p:sp>
      <p:sp>
        <p:nvSpPr>
          <p:cNvPr id="3" name="Undertittel 2"/>
          <p:cNvSpPr>
            <a:spLocks noGrp="1"/>
          </p:cNvSpPr>
          <p:nvPr>
            <p:ph type="subTitle" idx="1"/>
          </p:nvPr>
        </p:nvSpPr>
        <p:spPr>
          <a:xfrm>
            <a:off x="907184" y="1757555"/>
            <a:ext cx="4114801" cy="674127"/>
          </a:xfrm>
        </p:spPr>
        <p:txBody>
          <a:bodyPr>
            <a:normAutofit/>
          </a:bodyPr>
          <a:lstStyle>
            <a:lvl1pPr marL="0" indent="0" algn="l">
              <a:buNone/>
              <a:defRPr sz="2600" b="1" i="1">
                <a:solidFill>
                  <a:schemeClr val="accent5"/>
                </a:solidFill>
                <a:latin typeface="Helvetica LT St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dirty="0"/>
          </a:p>
        </p:txBody>
      </p:sp>
      <p:sp>
        <p:nvSpPr>
          <p:cNvPr id="7" name="Tittel 6"/>
          <p:cNvSpPr>
            <a:spLocks noGrp="1"/>
          </p:cNvSpPr>
          <p:nvPr>
            <p:ph type="title"/>
          </p:nvPr>
        </p:nvSpPr>
        <p:spPr>
          <a:xfrm>
            <a:off x="862580" y="2287536"/>
            <a:ext cx="4840941" cy="2693287"/>
          </a:xfrm>
        </p:spPr>
        <p:txBody>
          <a:bodyPr anchor="t">
            <a:noAutofit/>
          </a:bodyPr>
          <a:lstStyle>
            <a:lvl1pPr algn="l">
              <a:defRPr sz="4700" b="1" i="0">
                <a:solidFill>
                  <a:schemeClr val="tx2"/>
                </a:solidFill>
                <a:latin typeface="Helvetica LT Std" pitchFamily="2" charset="0"/>
              </a:defRPr>
            </a:lvl1pPr>
          </a:lstStyle>
          <a:p>
            <a:r>
              <a:rPr lang="en-US"/>
              <a:t>Click to edit Master title style</a:t>
            </a:r>
            <a:endParaRPr lang="nb-NO" dirty="0"/>
          </a:p>
        </p:txBody>
      </p:sp>
    </p:spTree>
    <p:extLst>
      <p:ext uri="{BB962C8B-B14F-4D97-AF65-F5344CB8AC3E}">
        <p14:creationId xmlns:p14="http://schemas.microsoft.com/office/powerpoint/2010/main" val="1744681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Tittellysbilde">
    <p:spTree>
      <p:nvGrpSpPr>
        <p:cNvPr id="1" name=""/>
        <p:cNvGrpSpPr/>
        <p:nvPr/>
      </p:nvGrpSpPr>
      <p:grpSpPr>
        <a:xfrm>
          <a:off x="0" y="0"/>
          <a:ext cx="0" cy="0"/>
          <a:chOff x="0" y="0"/>
          <a:chExt cx="0" cy="0"/>
        </a:xfrm>
      </p:grpSpPr>
      <p:pic>
        <p:nvPicPr>
          <p:cNvPr id="2" name="Bilde 6">
            <a:extLst>
              <a:ext uri="{FF2B5EF4-FFF2-40B4-BE49-F238E27FC236}">
                <a16:creationId xmlns:a16="http://schemas.microsoft.com/office/drawing/2014/main" id="{413DDA99-7ADE-2FDD-E51D-132667C54A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7">
            <a:extLst>
              <a:ext uri="{FF2B5EF4-FFF2-40B4-BE49-F238E27FC236}">
                <a16:creationId xmlns:a16="http://schemas.microsoft.com/office/drawing/2014/main" id="{6286A461-EB9F-172D-F8BE-E55909ED6D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2250" y="6062663"/>
            <a:ext cx="159702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5"/>
          <p:cNvSpPr>
            <a:spLocks noGrp="1"/>
          </p:cNvSpPr>
          <p:nvPr>
            <p:ph type="body" sz="quarter" idx="10"/>
          </p:nvPr>
        </p:nvSpPr>
        <p:spPr>
          <a:xfrm>
            <a:off x="5843588" y="2119313"/>
            <a:ext cx="4538662" cy="690794"/>
          </a:xfrm>
        </p:spPr>
        <p:txBody>
          <a:bodyPr>
            <a:normAutofit/>
          </a:bodyPr>
          <a:lstStyle>
            <a:lvl1pPr marL="0" indent="0">
              <a:buNone/>
              <a:defRPr sz="1600">
                <a:solidFill>
                  <a:srgbClr val="FFFFFF"/>
                </a:solidFill>
              </a:defRPr>
            </a:lvl1pPr>
            <a:lvl2pPr marL="457200" indent="0">
              <a:buNone/>
              <a:defRPr sz="1600">
                <a:solidFill>
                  <a:srgbClr val="FFFFFF"/>
                </a:solidFill>
              </a:defRPr>
            </a:lvl2pPr>
            <a:lvl3pPr marL="914400" indent="0">
              <a:buNone/>
              <a:defRPr sz="1600">
                <a:solidFill>
                  <a:srgbClr val="FFFFFF"/>
                </a:solidFill>
              </a:defRPr>
            </a:lvl3pPr>
            <a:lvl4pPr marL="1371600" indent="0">
              <a:buNone/>
              <a:defRPr sz="1600">
                <a:solidFill>
                  <a:srgbClr val="FFFFFF"/>
                </a:solidFill>
              </a:defRPr>
            </a:lvl4pPr>
            <a:lvl5pPr marL="1828800" indent="0">
              <a:buNone/>
              <a:defRPr sz="1600">
                <a:solidFill>
                  <a:srgbClr val="FFFFFF"/>
                </a:solidFill>
              </a:defRPr>
            </a:lvl5pPr>
          </a:lstStyle>
          <a:p>
            <a:pPr lvl="0"/>
            <a:r>
              <a:rPr lang="en-US"/>
              <a:t>Click to edit Master text styles</a:t>
            </a:r>
          </a:p>
        </p:txBody>
      </p:sp>
      <p:sp>
        <p:nvSpPr>
          <p:cNvPr id="10" name="Plassholder for tekst 5"/>
          <p:cNvSpPr>
            <a:spLocks noGrp="1"/>
          </p:cNvSpPr>
          <p:nvPr>
            <p:ph type="body" sz="quarter" idx="11"/>
          </p:nvPr>
        </p:nvSpPr>
        <p:spPr>
          <a:xfrm>
            <a:off x="5843588" y="2977957"/>
            <a:ext cx="4538662" cy="690794"/>
          </a:xfrm>
        </p:spPr>
        <p:txBody>
          <a:bodyPr>
            <a:normAutofit/>
          </a:bodyPr>
          <a:lstStyle>
            <a:lvl1pPr marL="0" indent="0">
              <a:buNone/>
              <a:defRPr sz="1600" b="0" i="0">
                <a:solidFill>
                  <a:srgbClr val="FFFFFF"/>
                </a:solidFill>
                <a:latin typeface="Helvetica LT Std" pitchFamily="2" charset="0"/>
              </a:defRPr>
            </a:lvl1pPr>
            <a:lvl2pPr marL="457200" indent="0">
              <a:buNone/>
              <a:defRPr sz="1600">
                <a:solidFill>
                  <a:srgbClr val="FFFFFF"/>
                </a:solidFill>
              </a:defRPr>
            </a:lvl2pPr>
            <a:lvl3pPr marL="914400" indent="0">
              <a:buNone/>
              <a:defRPr sz="1600">
                <a:solidFill>
                  <a:srgbClr val="FFFFFF"/>
                </a:solidFill>
              </a:defRPr>
            </a:lvl3pPr>
            <a:lvl4pPr marL="1371600" indent="0">
              <a:buNone/>
              <a:defRPr sz="1600">
                <a:solidFill>
                  <a:srgbClr val="FFFFFF"/>
                </a:solidFill>
              </a:defRPr>
            </a:lvl4pPr>
            <a:lvl5pPr marL="1828800" indent="0">
              <a:buNone/>
              <a:defRPr sz="1600">
                <a:solidFill>
                  <a:srgbClr val="FFFFFF"/>
                </a:solidFill>
              </a:defRPr>
            </a:lvl5pPr>
          </a:lstStyle>
          <a:p>
            <a:pPr lvl="0"/>
            <a:r>
              <a:rPr lang="en-US"/>
              <a:t>Click to edit Master text styles</a:t>
            </a:r>
          </a:p>
        </p:txBody>
      </p:sp>
    </p:spTree>
    <p:extLst>
      <p:ext uri="{BB962C8B-B14F-4D97-AF65-F5344CB8AC3E}">
        <p14:creationId xmlns:p14="http://schemas.microsoft.com/office/powerpoint/2010/main" val="3430424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0BEBE-86CE-5B97-B254-DF8531C58F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b-NO"/>
          </a:p>
        </p:txBody>
      </p:sp>
      <p:sp>
        <p:nvSpPr>
          <p:cNvPr id="3" name="Subtitle 2">
            <a:extLst>
              <a:ext uri="{FF2B5EF4-FFF2-40B4-BE49-F238E27FC236}">
                <a16:creationId xmlns:a16="http://schemas.microsoft.com/office/drawing/2014/main" id="{C7A596A0-928B-E889-DB05-244F4E34E4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Date Placeholder 3">
            <a:extLst>
              <a:ext uri="{FF2B5EF4-FFF2-40B4-BE49-F238E27FC236}">
                <a16:creationId xmlns:a16="http://schemas.microsoft.com/office/drawing/2014/main" id="{F22E099F-CDF3-4DD5-F50A-C47AFA4F8ED7}"/>
              </a:ext>
            </a:extLst>
          </p:cNvPr>
          <p:cNvSpPr>
            <a:spLocks noGrp="1"/>
          </p:cNvSpPr>
          <p:nvPr>
            <p:ph type="dt" sz="half" idx="10"/>
          </p:nvPr>
        </p:nvSpPr>
        <p:spPr/>
        <p:txBody>
          <a:bodyPr/>
          <a:lstStyle/>
          <a:p>
            <a:fld id="{78DD6E62-0BC7-4A7E-93E8-51994BE92548}" type="datetimeFigureOut">
              <a:rPr lang="nb-NO" smtClean="0"/>
              <a:t>11.09.2025</a:t>
            </a:fld>
            <a:endParaRPr lang="nb-NO"/>
          </a:p>
        </p:txBody>
      </p:sp>
      <p:sp>
        <p:nvSpPr>
          <p:cNvPr id="5" name="Footer Placeholder 4">
            <a:extLst>
              <a:ext uri="{FF2B5EF4-FFF2-40B4-BE49-F238E27FC236}">
                <a16:creationId xmlns:a16="http://schemas.microsoft.com/office/drawing/2014/main" id="{3D4234AA-7AF7-16FB-D005-FBFF9A352477}"/>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542C5CA7-0AC0-B3E2-0032-824329B06E2B}"/>
              </a:ext>
            </a:extLst>
          </p:cNvPr>
          <p:cNvSpPr>
            <a:spLocks noGrp="1"/>
          </p:cNvSpPr>
          <p:nvPr>
            <p:ph type="sldNum" sz="quarter" idx="12"/>
          </p:nvPr>
        </p:nvSpPr>
        <p:spPr/>
        <p:txBody>
          <a:bodyPr/>
          <a:lstStyle/>
          <a:p>
            <a:fld id="{0F5F7579-2ABC-4548-AC8E-049C19962691}" type="slidenum">
              <a:rPr lang="nb-NO" smtClean="0"/>
              <a:t>‹#›</a:t>
            </a:fld>
            <a:endParaRPr lang="nb-NO"/>
          </a:p>
        </p:txBody>
      </p:sp>
    </p:spTree>
    <p:extLst>
      <p:ext uri="{BB962C8B-B14F-4D97-AF65-F5344CB8AC3E}">
        <p14:creationId xmlns:p14="http://schemas.microsoft.com/office/powerpoint/2010/main" val="3024738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tellysbil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Bilde 6">
            <a:extLst>
              <a:ext uri="{FF2B5EF4-FFF2-40B4-BE49-F238E27FC236}">
                <a16:creationId xmlns:a16="http://schemas.microsoft.com/office/drawing/2014/main" id="{070F9A90-ADC5-71F7-F8AB-C7E499A14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e 7">
            <a:extLst>
              <a:ext uri="{FF2B5EF4-FFF2-40B4-BE49-F238E27FC236}">
                <a16:creationId xmlns:a16="http://schemas.microsoft.com/office/drawing/2014/main" id="{932BF262-8416-B766-8429-9F7BC15639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58450" y="6151563"/>
            <a:ext cx="15001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Undertittel 2"/>
          <p:cNvSpPr>
            <a:spLocks noGrp="1"/>
          </p:cNvSpPr>
          <p:nvPr>
            <p:ph type="subTitle" idx="1"/>
          </p:nvPr>
        </p:nvSpPr>
        <p:spPr>
          <a:xfrm>
            <a:off x="6750424" y="2092091"/>
            <a:ext cx="4114801" cy="674127"/>
          </a:xfrm>
        </p:spPr>
        <p:txBody>
          <a:bodyPr>
            <a:normAutofit/>
          </a:bodyPr>
          <a:lstStyle>
            <a:lvl1pPr marL="0" indent="0" algn="l">
              <a:buNone/>
              <a:defRPr sz="2800" b="1" i="1">
                <a:solidFill>
                  <a:schemeClr val="accent5"/>
                </a:solidFill>
                <a:latin typeface="Helvetica LT St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dirty="0"/>
          </a:p>
        </p:txBody>
      </p:sp>
      <p:sp>
        <p:nvSpPr>
          <p:cNvPr id="7" name="Tittel 6"/>
          <p:cNvSpPr>
            <a:spLocks noGrp="1"/>
          </p:cNvSpPr>
          <p:nvPr>
            <p:ph type="title"/>
          </p:nvPr>
        </p:nvSpPr>
        <p:spPr>
          <a:xfrm>
            <a:off x="6750424" y="2927584"/>
            <a:ext cx="4840941" cy="2693287"/>
          </a:xfrm>
        </p:spPr>
        <p:txBody>
          <a:bodyPr anchor="t">
            <a:noAutofit/>
          </a:bodyPr>
          <a:lstStyle>
            <a:lvl1pPr algn="l">
              <a:defRPr sz="5400" b="0" i="0">
                <a:solidFill>
                  <a:schemeClr val="tx2"/>
                </a:solidFill>
                <a:latin typeface="Helvetica LT Std" pitchFamily="2" charset="0"/>
              </a:defRPr>
            </a:lvl1pPr>
          </a:lstStyle>
          <a:p>
            <a:r>
              <a:rPr lang="en-US"/>
              <a:t>Click to edit Master title style</a:t>
            </a:r>
            <a:endParaRPr lang="nb-NO" dirty="0"/>
          </a:p>
        </p:txBody>
      </p:sp>
      <p:sp>
        <p:nvSpPr>
          <p:cNvPr id="16" name="Plassholder for bilde 15"/>
          <p:cNvSpPr>
            <a:spLocks noGrp="1" noChangeAspect="1"/>
          </p:cNvSpPr>
          <p:nvPr>
            <p:ph type="pic" sz="quarter" idx="10"/>
          </p:nvPr>
        </p:nvSpPr>
        <p:spPr>
          <a:xfrm>
            <a:off x="-4482" y="0"/>
            <a:ext cx="6042212" cy="6858000"/>
          </a:xfrm>
          <a:blipFill>
            <a:blip r:embed="rId5"/>
            <a:stretch>
              <a:fillRect/>
            </a:stretch>
          </a:blipFill>
        </p:spPr>
        <p:txBody>
          <a:bodyPr rtlCol="0">
            <a:normAutofit/>
          </a:bodyPr>
          <a:lstStyle/>
          <a:p>
            <a:pPr lvl="0"/>
            <a:r>
              <a:rPr lang="en-US" noProof="0"/>
              <a:t>Click icon to add picture</a:t>
            </a:r>
            <a:endParaRPr lang="nb-NO" noProof="0"/>
          </a:p>
        </p:txBody>
      </p:sp>
    </p:spTree>
    <p:extLst>
      <p:ext uri="{BB962C8B-B14F-4D97-AF65-F5344CB8AC3E}">
        <p14:creationId xmlns:p14="http://schemas.microsoft.com/office/powerpoint/2010/main" val="2520469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4_Tittellysbilde">
    <p:spTree>
      <p:nvGrpSpPr>
        <p:cNvPr id="1" name=""/>
        <p:cNvGrpSpPr/>
        <p:nvPr/>
      </p:nvGrpSpPr>
      <p:grpSpPr>
        <a:xfrm>
          <a:off x="0" y="0"/>
          <a:ext cx="0" cy="0"/>
          <a:chOff x="0" y="0"/>
          <a:chExt cx="0" cy="0"/>
        </a:xfrm>
      </p:grpSpPr>
      <p:pic>
        <p:nvPicPr>
          <p:cNvPr id="2" name="Bilde 6" descr="Et bilde som inneholder firkant&#10;&#10;Automatisk generert beskrivelse">
            <a:extLst>
              <a:ext uri="{FF2B5EF4-FFF2-40B4-BE49-F238E27FC236}">
                <a16:creationId xmlns:a16="http://schemas.microsoft.com/office/drawing/2014/main" id="{016574B7-A8B7-1A7B-288E-A4354887E2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e 7">
            <a:extLst>
              <a:ext uri="{FF2B5EF4-FFF2-40B4-BE49-F238E27FC236}">
                <a16:creationId xmlns:a16="http://schemas.microsoft.com/office/drawing/2014/main" id="{B5A5B90F-5531-BDE2-FF6E-263391140B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58450" y="6151563"/>
            <a:ext cx="1500188"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Undertittel 2"/>
          <p:cNvSpPr>
            <a:spLocks noGrp="1"/>
          </p:cNvSpPr>
          <p:nvPr>
            <p:ph type="subTitle" idx="1"/>
          </p:nvPr>
        </p:nvSpPr>
        <p:spPr>
          <a:xfrm>
            <a:off x="5021985" y="1434169"/>
            <a:ext cx="4114801" cy="372329"/>
          </a:xfrm>
        </p:spPr>
        <p:txBody>
          <a:bodyPr>
            <a:normAutofit/>
          </a:bodyPr>
          <a:lstStyle>
            <a:lvl1pPr marL="0" indent="0" algn="l">
              <a:buNone/>
              <a:defRPr sz="2000" b="1" i="1">
                <a:solidFill>
                  <a:schemeClr val="accent5"/>
                </a:solidFill>
                <a:latin typeface="Helvetica LT St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dirty="0"/>
          </a:p>
        </p:txBody>
      </p:sp>
      <p:sp>
        <p:nvSpPr>
          <p:cNvPr id="7" name="Tittel 6"/>
          <p:cNvSpPr>
            <a:spLocks noGrp="1"/>
          </p:cNvSpPr>
          <p:nvPr>
            <p:ph type="title"/>
          </p:nvPr>
        </p:nvSpPr>
        <p:spPr>
          <a:xfrm>
            <a:off x="5021985" y="1806498"/>
            <a:ext cx="4840941" cy="616239"/>
          </a:xfrm>
        </p:spPr>
        <p:txBody>
          <a:bodyPr anchor="t">
            <a:noAutofit/>
          </a:bodyPr>
          <a:lstStyle>
            <a:lvl1pPr algn="l">
              <a:defRPr sz="3200" b="1" i="0">
                <a:solidFill>
                  <a:schemeClr val="tx2"/>
                </a:solidFill>
                <a:latin typeface="Helvetica LT Std" pitchFamily="2" charset="0"/>
              </a:defRPr>
            </a:lvl1pPr>
          </a:lstStyle>
          <a:p>
            <a:r>
              <a:rPr lang="en-US"/>
              <a:t>Click to edit Master title style</a:t>
            </a:r>
            <a:endParaRPr lang="nb-NO" dirty="0"/>
          </a:p>
        </p:txBody>
      </p:sp>
      <p:sp>
        <p:nvSpPr>
          <p:cNvPr id="16" name="Plassholder for bilde 15"/>
          <p:cNvSpPr>
            <a:spLocks noGrp="1" noChangeAspect="1"/>
          </p:cNvSpPr>
          <p:nvPr>
            <p:ph type="pic" sz="quarter" idx="10"/>
          </p:nvPr>
        </p:nvSpPr>
        <p:spPr>
          <a:xfrm>
            <a:off x="-60237" y="0"/>
            <a:ext cx="4114801" cy="6858000"/>
          </a:xfrm>
          <a:blipFill>
            <a:blip r:embed="rId4"/>
            <a:stretch>
              <a:fillRect/>
            </a:stretch>
          </a:blipFill>
        </p:spPr>
        <p:txBody>
          <a:bodyPr rtlCol="0">
            <a:normAutofit/>
          </a:bodyPr>
          <a:lstStyle/>
          <a:p>
            <a:pPr lvl="0"/>
            <a:r>
              <a:rPr lang="en-US" noProof="0"/>
              <a:t>Click icon to add picture</a:t>
            </a:r>
            <a:endParaRPr lang="nb-NO" noProof="0" dirty="0"/>
          </a:p>
        </p:txBody>
      </p:sp>
      <p:sp>
        <p:nvSpPr>
          <p:cNvPr id="6" name="Plassholder for tekst 5"/>
          <p:cNvSpPr>
            <a:spLocks noGrp="1"/>
          </p:cNvSpPr>
          <p:nvPr>
            <p:ph type="body" sz="quarter" idx="12"/>
          </p:nvPr>
        </p:nvSpPr>
        <p:spPr>
          <a:xfrm>
            <a:off x="5055438" y="2595340"/>
            <a:ext cx="4733925" cy="3292504"/>
          </a:xfrm>
        </p:spPr>
        <p:txBody>
          <a:bodyPr/>
          <a:lstStyle>
            <a:lvl1pPr marL="0" indent="0">
              <a:buNone/>
              <a:defRPr sz="1600" b="0" i="0">
                <a:latin typeface="Helvetica LT Std" pitchFamily="2" charset="0"/>
              </a:defRPr>
            </a:lvl1pPr>
            <a:lvl2pPr marL="685800" indent="-228600">
              <a:buClr>
                <a:schemeClr val="accent4"/>
              </a:buClr>
              <a:buFont typeface="Wingdings" pitchFamily="2" charset="2"/>
              <a:buChar char="§"/>
              <a:defRPr sz="1600" b="0" i="0">
                <a:latin typeface="Helvetica LT Std" pitchFamily="2" charset="0"/>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700531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7_Tittellysbilde">
    <p:spTree>
      <p:nvGrpSpPr>
        <p:cNvPr id="1" name=""/>
        <p:cNvGrpSpPr/>
        <p:nvPr/>
      </p:nvGrpSpPr>
      <p:grpSpPr>
        <a:xfrm>
          <a:off x="0" y="0"/>
          <a:ext cx="0" cy="0"/>
          <a:chOff x="0" y="0"/>
          <a:chExt cx="0" cy="0"/>
        </a:xfrm>
      </p:grpSpPr>
      <p:pic>
        <p:nvPicPr>
          <p:cNvPr id="2" name="Bilde 6">
            <a:extLst>
              <a:ext uri="{FF2B5EF4-FFF2-40B4-BE49-F238E27FC236}">
                <a16:creationId xmlns:a16="http://schemas.microsoft.com/office/drawing/2014/main" id="{5814224A-6261-E1B5-6C89-33FF5D66FA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e 7">
            <a:extLst>
              <a:ext uri="{FF2B5EF4-FFF2-40B4-BE49-F238E27FC236}">
                <a16:creationId xmlns:a16="http://schemas.microsoft.com/office/drawing/2014/main" id="{0CF006E9-359F-2774-98AA-A7A625140D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5113" y="6107113"/>
            <a:ext cx="150018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Undertittel 2"/>
          <p:cNvSpPr>
            <a:spLocks noGrp="1"/>
          </p:cNvSpPr>
          <p:nvPr>
            <p:ph type="subTitle" idx="1"/>
          </p:nvPr>
        </p:nvSpPr>
        <p:spPr>
          <a:xfrm>
            <a:off x="1498200" y="2058862"/>
            <a:ext cx="4114801" cy="372329"/>
          </a:xfrm>
        </p:spPr>
        <p:txBody>
          <a:bodyPr>
            <a:noAutofit/>
          </a:bodyPr>
          <a:lstStyle>
            <a:lvl1pPr marL="0" indent="0" algn="l">
              <a:buNone/>
              <a:defRPr sz="2400" b="1" i="1">
                <a:solidFill>
                  <a:schemeClr val="accent5"/>
                </a:solidFill>
                <a:latin typeface="Helvetica LT St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dirty="0"/>
          </a:p>
        </p:txBody>
      </p:sp>
      <p:sp>
        <p:nvSpPr>
          <p:cNvPr id="7" name="Tittel 6"/>
          <p:cNvSpPr>
            <a:spLocks noGrp="1"/>
          </p:cNvSpPr>
          <p:nvPr>
            <p:ph type="title"/>
          </p:nvPr>
        </p:nvSpPr>
        <p:spPr>
          <a:xfrm>
            <a:off x="1464747" y="2511568"/>
            <a:ext cx="4840941" cy="616239"/>
          </a:xfrm>
        </p:spPr>
        <p:txBody>
          <a:bodyPr anchor="t">
            <a:noAutofit/>
          </a:bodyPr>
          <a:lstStyle>
            <a:lvl1pPr algn="l">
              <a:defRPr sz="4800" b="1" i="0">
                <a:solidFill>
                  <a:schemeClr val="tx2"/>
                </a:solidFill>
                <a:latin typeface="Helvetica LT Std" pitchFamily="2" charset="0"/>
              </a:defRPr>
            </a:lvl1pPr>
          </a:lstStyle>
          <a:p>
            <a:r>
              <a:rPr lang="en-US"/>
              <a:t>Click to edit Master title style</a:t>
            </a:r>
            <a:endParaRPr lang="nb-NO" dirty="0"/>
          </a:p>
        </p:txBody>
      </p:sp>
      <p:sp>
        <p:nvSpPr>
          <p:cNvPr id="6" name="Plassholder for tekst 5"/>
          <p:cNvSpPr>
            <a:spLocks noGrp="1"/>
          </p:cNvSpPr>
          <p:nvPr>
            <p:ph type="body" sz="quarter" idx="12"/>
          </p:nvPr>
        </p:nvSpPr>
        <p:spPr>
          <a:xfrm>
            <a:off x="1484801" y="3288089"/>
            <a:ext cx="8004887" cy="1495784"/>
          </a:xfrm>
        </p:spPr>
        <p:txBody>
          <a:bodyPr/>
          <a:lstStyle>
            <a:lvl1pPr marL="0" indent="0">
              <a:buNone/>
              <a:defRPr sz="1600" b="0" i="0">
                <a:latin typeface="Helvetica LT Std" pitchFamily="2" charset="0"/>
              </a:defRPr>
            </a:lvl1pPr>
            <a:lvl2pPr marL="685800" indent="-228600">
              <a:buClr>
                <a:schemeClr val="accent4"/>
              </a:buClr>
              <a:buFont typeface="Wingdings" pitchFamily="2" charset="2"/>
              <a:buChar char="§"/>
              <a:defRPr sz="1600" b="0" i="0">
                <a:latin typeface="Helvetica LT Std" pitchFamily="2" charset="0"/>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06468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8_Tittellysbilde">
    <p:spTree>
      <p:nvGrpSpPr>
        <p:cNvPr id="1" name=""/>
        <p:cNvGrpSpPr/>
        <p:nvPr/>
      </p:nvGrpSpPr>
      <p:grpSpPr>
        <a:xfrm>
          <a:off x="0" y="0"/>
          <a:ext cx="0" cy="0"/>
          <a:chOff x="0" y="0"/>
          <a:chExt cx="0" cy="0"/>
        </a:xfrm>
      </p:grpSpPr>
      <p:pic>
        <p:nvPicPr>
          <p:cNvPr id="2" name="Bilde 6">
            <a:extLst>
              <a:ext uri="{FF2B5EF4-FFF2-40B4-BE49-F238E27FC236}">
                <a16:creationId xmlns:a16="http://schemas.microsoft.com/office/drawing/2014/main" id="{72065E55-E840-38A7-2379-DD84964135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e 7">
            <a:extLst>
              <a:ext uri="{FF2B5EF4-FFF2-40B4-BE49-F238E27FC236}">
                <a16:creationId xmlns:a16="http://schemas.microsoft.com/office/drawing/2014/main" id="{C7725EE6-742A-89D7-E96F-41AC2DA678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6700" y="6084888"/>
            <a:ext cx="159702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Undertittel 2"/>
          <p:cNvSpPr>
            <a:spLocks noGrp="1"/>
          </p:cNvSpPr>
          <p:nvPr>
            <p:ph type="subTitle" idx="1"/>
          </p:nvPr>
        </p:nvSpPr>
        <p:spPr>
          <a:xfrm>
            <a:off x="806824" y="1412092"/>
            <a:ext cx="4114801" cy="372329"/>
          </a:xfrm>
        </p:spPr>
        <p:txBody>
          <a:bodyPr>
            <a:noAutofit/>
          </a:bodyPr>
          <a:lstStyle>
            <a:lvl1pPr marL="0" indent="0" algn="l">
              <a:buNone/>
              <a:defRPr sz="2400" b="1" i="1">
                <a:solidFill>
                  <a:schemeClr val="accent5"/>
                </a:solidFill>
                <a:latin typeface="Helvetica LT St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dirty="0"/>
          </a:p>
        </p:txBody>
      </p:sp>
      <p:sp>
        <p:nvSpPr>
          <p:cNvPr id="7" name="Tittel 6"/>
          <p:cNvSpPr>
            <a:spLocks noGrp="1"/>
          </p:cNvSpPr>
          <p:nvPr>
            <p:ph type="title"/>
          </p:nvPr>
        </p:nvSpPr>
        <p:spPr>
          <a:xfrm>
            <a:off x="773371" y="1864798"/>
            <a:ext cx="4840941" cy="616239"/>
          </a:xfrm>
        </p:spPr>
        <p:txBody>
          <a:bodyPr anchor="t">
            <a:noAutofit/>
          </a:bodyPr>
          <a:lstStyle>
            <a:lvl1pPr algn="l">
              <a:defRPr sz="4800" b="1" i="0">
                <a:solidFill>
                  <a:schemeClr val="tx2"/>
                </a:solidFill>
                <a:latin typeface="Helvetica LT Std" pitchFamily="2" charset="0"/>
              </a:defRPr>
            </a:lvl1pPr>
          </a:lstStyle>
          <a:p>
            <a:r>
              <a:rPr lang="en-US"/>
              <a:t>Click to edit Master title style</a:t>
            </a:r>
            <a:endParaRPr lang="nb-NO" dirty="0"/>
          </a:p>
        </p:txBody>
      </p:sp>
      <p:sp>
        <p:nvSpPr>
          <p:cNvPr id="6" name="Plassholder for tekst 5"/>
          <p:cNvSpPr>
            <a:spLocks noGrp="1"/>
          </p:cNvSpPr>
          <p:nvPr>
            <p:ph type="body" sz="quarter" idx="12"/>
          </p:nvPr>
        </p:nvSpPr>
        <p:spPr>
          <a:xfrm>
            <a:off x="793425" y="2641318"/>
            <a:ext cx="4971755" cy="3443557"/>
          </a:xfrm>
        </p:spPr>
        <p:txBody>
          <a:bodyPr/>
          <a:lstStyle>
            <a:lvl1pPr marL="0" indent="0">
              <a:buNone/>
              <a:defRPr sz="1600" b="0" i="0">
                <a:latin typeface="Helvetica LT Std" pitchFamily="2" charset="0"/>
              </a:defRPr>
            </a:lvl1pPr>
            <a:lvl2pPr marL="685800" indent="-228600">
              <a:buClr>
                <a:schemeClr val="accent4"/>
              </a:buClr>
              <a:buFont typeface="Wingdings" pitchFamily="2" charset="2"/>
              <a:buChar char="§"/>
              <a:defRPr sz="1600" b="0" i="0">
                <a:latin typeface="Helvetica LT Std" pitchFamily="2" charset="0"/>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48824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_Tittellysbilde">
    <p:spTree>
      <p:nvGrpSpPr>
        <p:cNvPr id="1" name=""/>
        <p:cNvGrpSpPr/>
        <p:nvPr/>
      </p:nvGrpSpPr>
      <p:grpSpPr>
        <a:xfrm>
          <a:off x="0" y="0"/>
          <a:ext cx="0" cy="0"/>
          <a:chOff x="0" y="0"/>
          <a:chExt cx="0" cy="0"/>
        </a:xfrm>
      </p:grpSpPr>
      <p:pic>
        <p:nvPicPr>
          <p:cNvPr id="2" name="Bilde 6">
            <a:extLst>
              <a:ext uri="{FF2B5EF4-FFF2-40B4-BE49-F238E27FC236}">
                <a16:creationId xmlns:a16="http://schemas.microsoft.com/office/drawing/2014/main" id="{8161E649-1E5A-CB6B-540D-0FDDC8CC10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e 7">
            <a:extLst>
              <a:ext uri="{FF2B5EF4-FFF2-40B4-BE49-F238E27FC236}">
                <a16:creationId xmlns:a16="http://schemas.microsoft.com/office/drawing/2014/main" id="{F55D49F3-6022-8B06-A773-1DC12C9F0D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0038" y="6084888"/>
            <a:ext cx="159702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Undertittel 2"/>
          <p:cNvSpPr>
            <a:spLocks noGrp="1"/>
          </p:cNvSpPr>
          <p:nvPr>
            <p:ph type="subTitle" idx="1"/>
          </p:nvPr>
        </p:nvSpPr>
        <p:spPr>
          <a:xfrm>
            <a:off x="453592" y="1434169"/>
            <a:ext cx="2356515" cy="372329"/>
          </a:xfrm>
        </p:spPr>
        <p:txBody>
          <a:bodyPr>
            <a:normAutofit/>
          </a:bodyPr>
          <a:lstStyle>
            <a:lvl1pPr marL="0" indent="0" algn="l">
              <a:buNone/>
              <a:defRPr sz="2000" b="1" i="1">
                <a:solidFill>
                  <a:schemeClr val="tx2"/>
                </a:solidFill>
                <a:latin typeface="Helvetica LT St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dirty="0"/>
          </a:p>
        </p:txBody>
      </p:sp>
      <p:sp>
        <p:nvSpPr>
          <p:cNvPr id="16" name="Plassholder for bilde 15"/>
          <p:cNvSpPr>
            <a:spLocks noGrp="1" noChangeAspect="1"/>
          </p:cNvSpPr>
          <p:nvPr>
            <p:ph type="pic" sz="quarter" idx="10"/>
          </p:nvPr>
        </p:nvSpPr>
        <p:spPr>
          <a:xfrm>
            <a:off x="3992137" y="0"/>
            <a:ext cx="8199864" cy="6858000"/>
          </a:xfrm>
          <a:blipFill>
            <a:blip r:embed="rId4"/>
            <a:stretch>
              <a:fillRect/>
            </a:stretch>
          </a:blipFill>
        </p:spPr>
        <p:txBody>
          <a:bodyPr rtlCol="0">
            <a:normAutofit/>
          </a:bodyPr>
          <a:lstStyle/>
          <a:p>
            <a:pPr lvl="0"/>
            <a:r>
              <a:rPr lang="en-US" noProof="0"/>
              <a:t>Click icon to add picture</a:t>
            </a:r>
            <a:endParaRPr lang="nb-NO" noProof="0"/>
          </a:p>
        </p:txBody>
      </p:sp>
      <p:sp>
        <p:nvSpPr>
          <p:cNvPr id="6" name="Plassholder for tekst 5"/>
          <p:cNvSpPr>
            <a:spLocks noGrp="1"/>
          </p:cNvSpPr>
          <p:nvPr>
            <p:ph type="body" sz="quarter" idx="12"/>
          </p:nvPr>
        </p:nvSpPr>
        <p:spPr>
          <a:xfrm>
            <a:off x="453592" y="1966744"/>
            <a:ext cx="2668749" cy="1133295"/>
          </a:xfrm>
        </p:spPr>
        <p:txBody>
          <a:bodyPr/>
          <a:lstStyle>
            <a:lvl1pPr marL="0" indent="0">
              <a:buFont typeface="Arial" panose="020B0604020202020204" pitchFamily="34" charset="0"/>
              <a:buNone/>
              <a:defRPr sz="1600" b="1" i="0">
                <a:latin typeface="Helvetica LT Std" pitchFamily="2" charset="0"/>
              </a:defRPr>
            </a:lvl1pPr>
            <a:lvl2pPr marL="457200" indent="0">
              <a:buClr>
                <a:schemeClr val="accent4"/>
              </a:buClr>
              <a:buFont typeface="Wingdings" pitchFamily="2" charset="2"/>
              <a:buNone/>
              <a:defRPr sz="1600" b="0" i="0">
                <a:latin typeface="Helvetica LT Std" pitchFamily="2" charset="0"/>
              </a:defRPr>
            </a:lvl2pPr>
          </a:lstStyle>
          <a:p>
            <a:pPr lvl="0"/>
            <a:r>
              <a:rPr lang="en-US"/>
              <a:t>Click to edit Master text styles</a:t>
            </a:r>
          </a:p>
        </p:txBody>
      </p:sp>
      <p:sp>
        <p:nvSpPr>
          <p:cNvPr id="10" name="Plassholder for tekst 5"/>
          <p:cNvSpPr>
            <a:spLocks noGrp="1"/>
          </p:cNvSpPr>
          <p:nvPr>
            <p:ph type="body" sz="quarter" idx="13"/>
          </p:nvPr>
        </p:nvSpPr>
        <p:spPr>
          <a:xfrm>
            <a:off x="453592" y="3429000"/>
            <a:ext cx="2668749" cy="1133295"/>
          </a:xfrm>
        </p:spPr>
        <p:txBody>
          <a:bodyPr/>
          <a:lstStyle>
            <a:lvl1pPr marL="0" indent="0">
              <a:buFont typeface="Arial" panose="020B0604020202020204" pitchFamily="34" charset="0"/>
              <a:buNone/>
              <a:defRPr sz="1600" b="0" i="0">
                <a:latin typeface="Helvetica LT Std" pitchFamily="2" charset="0"/>
              </a:defRPr>
            </a:lvl1pPr>
            <a:lvl2pPr marL="457200" indent="0">
              <a:buClr>
                <a:schemeClr val="accent4"/>
              </a:buClr>
              <a:buFont typeface="Wingdings" pitchFamily="2" charset="2"/>
              <a:buNone/>
              <a:defRPr sz="1600" b="0" i="0">
                <a:latin typeface="Helvetica LT Std" pitchFamily="2" charset="0"/>
              </a:defRPr>
            </a:lvl2pPr>
          </a:lstStyle>
          <a:p>
            <a:pPr lvl="0"/>
            <a:r>
              <a:rPr lang="en-US"/>
              <a:t>Click to edit Master text styles</a:t>
            </a:r>
          </a:p>
        </p:txBody>
      </p:sp>
    </p:spTree>
    <p:extLst>
      <p:ext uri="{BB962C8B-B14F-4D97-AF65-F5344CB8AC3E}">
        <p14:creationId xmlns:p14="http://schemas.microsoft.com/office/powerpoint/2010/main" val="3791131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6_Tittellysbilde">
    <p:spTree>
      <p:nvGrpSpPr>
        <p:cNvPr id="1" name=""/>
        <p:cNvGrpSpPr/>
        <p:nvPr/>
      </p:nvGrpSpPr>
      <p:grpSpPr>
        <a:xfrm>
          <a:off x="0" y="0"/>
          <a:ext cx="0" cy="0"/>
          <a:chOff x="0" y="0"/>
          <a:chExt cx="0" cy="0"/>
        </a:xfrm>
      </p:grpSpPr>
      <p:pic>
        <p:nvPicPr>
          <p:cNvPr id="2" name="Bilde 6">
            <a:extLst>
              <a:ext uri="{FF2B5EF4-FFF2-40B4-BE49-F238E27FC236}">
                <a16:creationId xmlns:a16="http://schemas.microsoft.com/office/drawing/2014/main" id="{20CDDDD6-3F1A-20E0-6ADC-3C976D2AD8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Undertittel 2">
            <a:extLst>
              <a:ext uri="{FF2B5EF4-FFF2-40B4-BE49-F238E27FC236}">
                <a16:creationId xmlns:a16="http://schemas.microsoft.com/office/drawing/2014/main" id="{A67D4829-7AF1-EA6E-58BA-FE5DB09E0CE6}"/>
              </a:ext>
            </a:extLst>
          </p:cNvPr>
          <p:cNvSpPr txBox="1">
            <a:spLocks/>
          </p:cNvSpPr>
          <p:nvPr/>
        </p:nvSpPr>
        <p:spPr>
          <a:xfrm>
            <a:off x="4987925" y="4078288"/>
            <a:ext cx="2357438" cy="37306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b="1" i="1" kern="1200">
                <a:solidFill>
                  <a:schemeClr val="tx2"/>
                </a:solidFill>
                <a:latin typeface="Helvetica LT Std"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1" i="0" kern="1200">
                <a:solidFill>
                  <a:schemeClr val="tx1"/>
                </a:solidFill>
                <a:latin typeface="Helvetica LT Std"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Helvetica LT Std"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1" i="0" kern="1200">
                <a:solidFill>
                  <a:schemeClr val="tx1"/>
                </a:solidFill>
                <a:latin typeface="Helvetica LT Std"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1" i="0" kern="1200">
                <a:solidFill>
                  <a:schemeClr val="tx1"/>
                </a:solidFill>
                <a:latin typeface="Helvetica LT Std"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nb-NO"/>
              <a:t>LITEN TITTEL</a:t>
            </a:r>
            <a:endParaRPr lang="nb-NO" dirty="0"/>
          </a:p>
        </p:txBody>
      </p:sp>
      <p:sp>
        <p:nvSpPr>
          <p:cNvPr id="5" name="Undertittel 2">
            <a:extLst>
              <a:ext uri="{FF2B5EF4-FFF2-40B4-BE49-F238E27FC236}">
                <a16:creationId xmlns:a16="http://schemas.microsoft.com/office/drawing/2014/main" id="{EDB3754C-760B-91C4-A994-70327ECB5FBC}"/>
              </a:ext>
            </a:extLst>
          </p:cNvPr>
          <p:cNvSpPr txBox="1">
            <a:spLocks/>
          </p:cNvSpPr>
          <p:nvPr/>
        </p:nvSpPr>
        <p:spPr>
          <a:xfrm>
            <a:off x="8434388" y="4078288"/>
            <a:ext cx="2355850" cy="37306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b="1" i="1" kern="1200">
                <a:solidFill>
                  <a:schemeClr val="tx2"/>
                </a:solidFill>
                <a:latin typeface="Helvetica LT Std"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1" i="0" kern="1200">
                <a:solidFill>
                  <a:schemeClr val="tx1"/>
                </a:solidFill>
                <a:latin typeface="Helvetica LT Std"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1" i="0" kern="1200">
                <a:solidFill>
                  <a:schemeClr val="tx1"/>
                </a:solidFill>
                <a:latin typeface="Helvetica LT Std"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1" i="0" kern="1200">
                <a:solidFill>
                  <a:schemeClr val="tx1"/>
                </a:solidFill>
                <a:latin typeface="Helvetica LT Std"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1" i="0" kern="1200">
                <a:solidFill>
                  <a:schemeClr val="tx1"/>
                </a:solidFill>
                <a:latin typeface="Helvetica LT Std"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nb-NO"/>
              <a:t>LITEN TITTEL</a:t>
            </a:r>
            <a:endParaRPr lang="nb-NO" dirty="0"/>
          </a:p>
        </p:txBody>
      </p:sp>
      <p:pic>
        <p:nvPicPr>
          <p:cNvPr id="6" name="Bilde 9">
            <a:extLst>
              <a:ext uri="{FF2B5EF4-FFF2-40B4-BE49-F238E27FC236}">
                <a16:creationId xmlns:a16="http://schemas.microsoft.com/office/drawing/2014/main" id="{C73D434F-E00B-133B-39C5-D90DBBF822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7325" y="6110288"/>
            <a:ext cx="1554163"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Undertittel 2"/>
          <p:cNvSpPr>
            <a:spLocks noGrp="1"/>
          </p:cNvSpPr>
          <p:nvPr>
            <p:ph type="subTitle" idx="1"/>
          </p:nvPr>
        </p:nvSpPr>
        <p:spPr>
          <a:xfrm>
            <a:off x="1486883" y="4090224"/>
            <a:ext cx="2356515" cy="372329"/>
          </a:xfrm>
        </p:spPr>
        <p:txBody>
          <a:bodyPr>
            <a:normAutofit/>
          </a:bodyPr>
          <a:lstStyle>
            <a:lvl1pPr marL="0" indent="0" algn="l">
              <a:buNone/>
              <a:defRPr sz="2000" b="1" i="1">
                <a:solidFill>
                  <a:schemeClr val="tx2"/>
                </a:solidFill>
                <a:latin typeface="Helvetica LT St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dirty="0"/>
          </a:p>
        </p:txBody>
      </p:sp>
      <p:sp>
        <p:nvSpPr>
          <p:cNvPr id="16" name="Plassholder for bilde 15"/>
          <p:cNvSpPr>
            <a:spLocks noGrp="1" noChangeAspect="1"/>
          </p:cNvSpPr>
          <p:nvPr>
            <p:ph type="pic" sz="quarter" idx="10"/>
          </p:nvPr>
        </p:nvSpPr>
        <p:spPr>
          <a:xfrm>
            <a:off x="1556793" y="1449659"/>
            <a:ext cx="2506625" cy="2341756"/>
          </a:xfrm>
          <a:blipFill>
            <a:blip r:embed="rId4"/>
            <a:stretch>
              <a:fillRect/>
            </a:stretch>
          </a:blipFill>
        </p:spPr>
        <p:txBody>
          <a:bodyPr rtlCol="0">
            <a:normAutofit/>
          </a:bodyPr>
          <a:lstStyle/>
          <a:p>
            <a:pPr lvl="0"/>
            <a:r>
              <a:rPr lang="en-US" noProof="0"/>
              <a:t>Click icon to add picture</a:t>
            </a:r>
            <a:endParaRPr lang="nb-NO" noProof="0"/>
          </a:p>
        </p:txBody>
      </p:sp>
      <p:sp>
        <p:nvSpPr>
          <p:cNvPr id="10" name="Plassholder for tekst 5"/>
          <p:cNvSpPr>
            <a:spLocks noGrp="1"/>
          </p:cNvSpPr>
          <p:nvPr>
            <p:ph type="body" sz="quarter" idx="13"/>
          </p:nvPr>
        </p:nvSpPr>
        <p:spPr>
          <a:xfrm>
            <a:off x="1475732" y="4484855"/>
            <a:ext cx="2668749" cy="535531"/>
          </a:xfrm>
        </p:spPr>
        <p:txBody>
          <a:bodyPr>
            <a:noAutofit/>
          </a:bodyPr>
          <a:lstStyle>
            <a:lvl1pPr marL="0" indent="0">
              <a:buFont typeface="Arial" panose="020B0604020202020204" pitchFamily="34" charset="0"/>
              <a:buNone/>
              <a:defRPr sz="1600" b="0" i="0">
                <a:latin typeface="Helvetica LT Std" pitchFamily="2" charset="0"/>
              </a:defRPr>
            </a:lvl1pPr>
            <a:lvl2pPr marL="457200" indent="0">
              <a:buClr>
                <a:schemeClr val="accent4"/>
              </a:buClr>
              <a:buFont typeface="Wingdings" pitchFamily="2" charset="2"/>
              <a:buNone/>
              <a:defRPr sz="1600" b="0" i="0">
                <a:latin typeface="Helvetica LT Std" pitchFamily="2" charset="0"/>
              </a:defRPr>
            </a:lvl2pPr>
          </a:lstStyle>
          <a:p>
            <a:pPr lvl="0"/>
            <a:r>
              <a:rPr lang="en-US"/>
              <a:t>Click to edit Master text styles</a:t>
            </a:r>
          </a:p>
        </p:txBody>
      </p:sp>
      <p:sp>
        <p:nvSpPr>
          <p:cNvPr id="13" name="Plassholder for bilde 15"/>
          <p:cNvSpPr>
            <a:spLocks noGrp="1" noChangeAspect="1"/>
          </p:cNvSpPr>
          <p:nvPr>
            <p:ph type="pic" sz="quarter" idx="14"/>
          </p:nvPr>
        </p:nvSpPr>
        <p:spPr>
          <a:xfrm>
            <a:off x="5058276" y="1438507"/>
            <a:ext cx="2506625" cy="2341756"/>
          </a:xfrm>
          <a:blipFill>
            <a:blip r:embed="rId4"/>
            <a:stretch>
              <a:fillRect/>
            </a:stretch>
          </a:blipFill>
        </p:spPr>
        <p:txBody>
          <a:bodyPr rtlCol="0">
            <a:normAutofit/>
          </a:bodyPr>
          <a:lstStyle/>
          <a:p>
            <a:pPr lvl="0"/>
            <a:r>
              <a:rPr lang="en-US" noProof="0"/>
              <a:t>Click icon to add picture</a:t>
            </a:r>
            <a:endParaRPr lang="nb-NO" noProof="0"/>
          </a:p>
        </p:txBody>
      </p:sp>
      <p:sp>
        <p:nvSpPr>
          <p:cNvPr id="14" name="Plassholder for tekst 5"/>
          <p:cNvSpPr>
            <a:spLocks noGrp="1"/>
          </p:cNvSpPr>
          <p:nvPr>
            <p:ph type="body" sz="quarter" idx="15"/>
          </p:nvPr>
        </p:nvSpPr>
        <p:spPr>
          <a:xfrm>
            <a:off x="4977215" y="4473703"/>
            <a:ext cx="2668749" cy="1133295"/>
          </a:xfrm>
        </p:spPr>
        <p:txBody>
          <a:bodyPr/>
          <a:lstStyle>
            <a:lvl1pPr marL="0" indent="0">
              <a:buFont typeface="Arial" panose="020B0604020202020204" pitchFamily="34" charset="0"/>
              <a:buNone/>
              <a:defRPr sz="1600" b="0" i="0">
                <a:latin typeface="Helvetica LT Std" pitchFamily="2" charset="0"/>
              </a:defRPr>
            </a:lvl1pPr>
            <a:lvl2pPr marL="457200" indent="0">
              <a:buClr>
                <a:schemeClr val="accent4"/>
              </a:buClr>
              <a:buFont typeface="Wingdings" pitchFamily="2" charset="2"/>
              <a:buNone/>
              <a:defRPr sz="1600" b="0" i="0">
                <a:latin typeface="Helvetica LT Std" pitchFamily="2" charset="0"/>
              </a:defRPr>
            </a:lvl2pPr>
          </a:lstStyle>
          <a:p>
            <a:pPr lvl="0"/>
            <a:r>
              <a:rPr lang="en-US"/>
              <a:t>Click to edit Master text styles</a:t>
            </a:r>
          </a:p>
        </p:txBody>
      </p:sp>
      <p:sp>
        <p:nvSpPr>
          <p:cNvPr id="18" name="Plassholder for bilde 15"/>
          <p:cNvSpPr>
            <a:spLocks noGrp="1" noChangeAspect="1"/>
          </p:cNvSpPr>
          <p:nvPr>
            <p:ph type="pic" sz="quarter" idx="16"/>
          </p:nvPr>
        </p:nvSpPr>
        <p:spPr>
          <a:xfrm>
            <a:off x="8504003" y="1438507"/>
            <a:ext cx="2506625" cy="2341756"/>
          </a:xfrm>
          <a:blipFill>
            <a:blip r:embed="rId4"/>
            <a:stretch>
              <a:fillRect/>
            </a:stretch>
          </a:blipFill>
        </p:spPr>
        <p:txBody>
          <a:bodyPr rtlCol="0">
            <a:normAutofit/>
          </a:bodyPr>
          <a:lstStyle/>
          <a:p>
            <a:pPr lvl="0"/>
            <a:r>
              <a:rPr lang="en-US" noProof="0"/>
              <a:t>Click icon to add picture</a:t>
            </a:r>
            <a:endParaRPr lang="nb-NO" noProof="0"/>
          </a:p>
        </p:txBody>
      </p:sp>
      <p:sp>
        <p:nvSpPr>
          <p:cNvPr id="19" name="Plassholder for tekst 5"/>
          <p:cNvSpPr>
            <a:spLocks noGrp="1"/>
          </p:cNvSpPr>
          <p:nvPr>
            <p:ph type="body" sz="quarter" idx="17"/>
          </p:nvPr>
        </p:nvSpPr>
        <p:spPr>
          <a:xfrm>
            <a:off x="8422942" y="4473703"/>
            <a:ext cx="2668749" cy="1133295"/>
          </a:xfrm>
        </p:spPr>
        <p:txBody>
          <a:bodyPr/>
          <a:lstStyle>
            <a:lvl1pPr marL="0" indent="0">
              <a:buFont typeface="Arial" panose="020B0604020202020204" pitchFamily="34" charset="0"/>
              <a:buNone/>
              <a:defRPr sz="1600" b="0" i="0">
                <a:latin typeface="Helvetica LT Std" pitchFamily="2" charset="0"/>
              </a:defRPr>
            </a:lvl1pPr>
            <a:lvl2pPr marL="457200" indent="0">
              <a:buClr>
                <a:schemeClr val="accent4"/>
              </a:buClr>
              <a:buFont typeface="Wingdings" pitchFamily="2" charset="2"/>
              <a:buNone/>
              <a:defRPr sz="1600" b="0" i="0">
                <a:latin typeface="Helvetica LT Std" pitchFamily="2" charset="0"/>
              </a:defRPr>
            </a:lvl2pPr>
          </a:lstStyle>
          <a:p>
            <a:pPr lvl="0"/>
            <a:r>
              <a:rPr lang="en-US"/>
              <a:t>Click to edit Master text styles</a:t>
            </a:r>
          </a:p>
        </p:txBody>
      </p:sp>
    </p:spTree>
    <p:extLst>
      <p:ext uri="{BB962C8B-B14F-4D97-AF65-F5344CB8AC3E}">
        <p14:creationId xmlns:p14="http://schemas.microsoft.com/office/powerpoint/2010/main" val="2069442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tel og innhold">
    <p:spTree>
      <p:nvGrpSpPr>
        <p:cNvPr id="1" name=""/>
        <p:cNvGrpSpPr/>
        <p:nvPr/>
      </p:nvGrpSpPr>
      <p:grpSpPr>
        <a:xfrm>
          <a:off x="0" y="0"/>
          <a:ext cx="0" cy="0"/>
          <a:chOff x="0" y="0"/>
          <a:chExt cx="0" cy="0"/>
        </a:xfrm>
      </p:grpSpPr>
      <p:pic>
        <p:nvPicPr>
          <p:cNvPr id="2" name="Bilde 6">
            <a:extLst>
              <a:ext uri="{FF2B5EF4-FFF2-40B4-BE49-F238E27FC236}">
                <a16:creationId xmlns:a16="http://schemas.microsoft.com/office/drawing/2014/main" id="{FA8FF339-2AD4-8B3B-0B1D-69F9E3FD6F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7">
            <a:extLst>
              <a:ext uri="{FF2B5EF4-FFF2-40B4-BE49-F238E27FC236}">
                <a16:creationId xmlns:a16="http://schemas.microsoft.com/office/drawing/2014/main" id="{645042FF-7167-13B1-D5CC-473572678A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0038" y="6084888"/>
            <a:ext cx="159702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tel 6"/>
          <p:cNvSpPr>
            <a:spLocks noGrp="1"/>
          </p:cNvSpPr>
          <p:nvPr>
            <p:ph type="title"/>
          </p:nvPr>
        </p:nvSpPr>
        <p:spPr>
          <a:xfrm>
            <a:off x="1537446" y="2574094"/>
            <a:ext cx="10515600" cy="3052480"/>
          </a:xfrm>
        </p:spPr>
        <p:txBody>
          <a:bodyPr anchor="t">
            <a:normAutofit/>
          </a:bodyPr>
          <a:lstStyle>
            <a:lvl1pPr>
              <a:defRPr sz="4800" b="1" i="0">
                <a:solidFill>
                  <a:schemeClr val="bg2"/>
                </a:solidFill>
                <a:latin typeface="Helvetica LT Std" pitchFamily="2" charset="0"/>
              </a:defRPr>
            </a:lvl1pPr>
          </a:lstStyle>
          <a:p>
            <a:r>
              <a:rPr lang="en-US"/>
              <a:t>Click to edit Master title style</a:t>
            </a:r>
            <a:endParaRPr lang="nb-NO" dirty="0"/>
          </a:p>
        </p:txBody>
      </p:sp>
      <p:sp>
        <p:nvSpPr>
          <p:cNvPr id="16" name="Plassholder for tekst 15"/>
          <p:cNvSpPr>
            <a:spLocks noGrp="1"/>
          </p:cNvSpPr>
          <p:nvPr>
            <p:ph type="body" sz="quarter" idx="10"/>
          </p:nvPr>
        </p:nvSpPr>
        <p:spPr>
          <a:xfrm>
            <a:off x="1519237" y="2088405"/>
            <a:ext cx="9184622" cy="453090"/>
          </a:xfrm>
        </p:spPr>
        <p:txBody>
          <a:bodyPr/>
          <a:lstStyle>
            <a:lvl1pPr marL="0" indent="0">
              <a:buNone/>
              <a:defRPr b="1" i="1">
                <a:solidFill>
                  <a:schemeClr val="accent2"/>
                </a:solidFill>
                <a:latin typeface="Helvetica LT Std" pitchFamily="2" charset="0"/>
              </a:defRPr>
            </a:lvl1pPr>
            <a:lvl2pPr marL="457200" indent="0">
              <a:buNone/>
              <a:defRPr b="1" i="1">
                <a:solidFill>
                  <a:schemeClr val="accent2"/>
                </a:solidFill>
                <a:latin typeface="Helvetica LT Std" pitchFamily="2" charset="0"/>
              </a:defRPr>
            </a:lvl2pPr>
            <a:lvl3pPr marL="914400" indent="0">
              <a:buNone/>
              <a:defRPr b="1" i="1">
                <a:solidFill>
                  <a:schemeClr val="accent2"/>
                </a:solidFill>
                <a:latin typeface="Helvetica LT Std" pitchFamily="2" charset="0"/>
              </a:defRPr>
            </a:lvl3pPr>
            <a:lvl4pPr marL="1371600" indent="0">
              <a:buNone/>
              <a:defRPr b="1" i="1">
                <a:solidFill>
                  <a:schemeClr val="accent2"/>
                </a:solidFill>
                <a:latin typeface="Helvetica LT Std" pitchFamily="2" charset="0"/>
              </a:defRPr>
            </a:lvl4pPr>
            <a:lvl5pPr marL="1828800" indent="0">
              <a:buNone/>
              <a:defRPr b="1" i="1">
                <a:solidFill>
                  <a:schemeClr val="accent2"/>
                </a:solidFill>
                <a:latin typeface="Helvetica LT Std" pitchFamily="2" charset="0"/>
              </a:defRPr>
            </a:lvl5pPr>
          </a:lstStyle>
          <a:p>
            <a:pPr lvl="0"/>
            <a:r>
              <a:rPr lang="en-US"/>
              <a:t>Click to edit Master text styles</a:t>
            </a:r>
          </a:p>
        </p:txBody>
      </p:sp>
    </p:spTree>
    <p:extLst>
      <p:ext uri="{BB962C8B-B14F-4D97-AF65-F5344CB8AC3E}">
        <p14:creationId xmlns:p14="http://schemas.microsoft.com/office/powerpoint/2010/main" val="3111094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tel og innhold">
    <p:spTree>
      <p:nvGrpSpPr>
        <p:cNvPr id="1" name=""/>
        <p:cNvGrpSpPr/>
        <p:nvPr/>
      </p:nvGrpSpPr>
      <p:grpSpPr>
        <a:xfrm>
          <a:off x="0" y="0"/>
          <a:ext cx="0" cy="0"/>
          <a:chOff x="0" y="0"/>
          <a:chExt cx="0" cy="0"/>
        </a:xfrm>
      </p:grpSpPr>
      <p:pic>
        <p:nvPicPr>
          <p:cNvPr id="2" name="Bilde 6" descr="Et bilde som inneholder firkant&#10;&#10;Automatisk generert beskrivelse">
            <a:extLst>
              <a:ext uri="{FF2B5EF4-FFF2-40B4-BE49-F238E27FC236}">
                <a16:creationId xmlns:a16="http://schemas.microsoft.com/office/drawing/2014/main" id="{F4740B7F-11C2-238C-BFA7-864C2E8813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7">
            <a:extLst>
              <a:ext uri="{FF2B5EF4-FFF2-40B4-BE49-F238E27FC236}">
                <a16:creationId xmlns:a16="http://schemas.microsoft.com/office/drawing/2014/main" id="{165FEA4B-296C-96D8-1DE0-83A17A37ED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0038" y="6084888"/>
            <a:ext cx="159702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tel 6"/>
          <p:cNvSpPr>
            <a:spLocks noGrp="1"/>
          </p:cNvSpPr>
          <p:nvPr>
            <p:ph type="title"/>
          </p:nvPr>
        </p:nvSpPr>
        <p:spPr>
          <a:xfrm>
            <a:off x="1537446" y="2574094"/>
            <a:ext cx="10515600" cy="3052480"/>
          </a:xfrm>
        </p:spPr>
        <p:txBody>
          <a:bodyPr anchor="t">
            <a:normAutofit/>
          </a:bodyPr>
          <a:lstStyle>
            <a:lvl1pPr>
              <a:defRPr sz="4800" b="1" i="0">
                <a:solidFill>
                  <a:schemeClr val="bg2"/>
                </a:solidFill>
                <a:latin typeface="Helvetica LT Std" pitchFamily="2" charset="0"/>
              </a:defRPr>
            </a:lvl1pPr>
          </a:lstStyle>
          <a:p>
            <a:r>
              <a:rPr lang="en-US"/>
              <a:t>Click to edit Master title style</a:t>
            </a:r>
            <a:endParaRPr lang="nb-NO" dirty="0"/>
          </a:p>
        </p:txBody>
      </p:sp>
      <p:sp>
        <p:nvSpPr>
          <p:cNvPr id="16" name="Plassholder for tekst 15"/>
          <p:cNvSpPr>
            <a:spLocks noGrp="1"/>
          </p:cNvSpPr>
          <p:nvPr>
            <p:ph type="body" sz="quarter" idx="10"/>
          </p:nvPr>
        </p:nvSpPr>
        <p:spPr>
          <a:xfrm>
            <a:off x="1519237" y="2088405"/>
            <a:ext cx="9184622" cy="453090"/>
          </a:xfrm>
        </p:spPr>
        <p:txBody>
          <a:bodyPr/>
          <a:lstStyle>
            <a:lvl1pPr marL="0" indent="0">
              <a:buNone/>
              <a:defRPr b="1" i="1">
                <a:solidFill>
                  <a:schemeClr val="accent2"/>
                </a:solidFill>
                <a:latin typeface="Helvetica LT Std" pitchFamily="2" charset="0"/>
              </a:defRPr>
            </a:lvl1pPr>
            <a:lvl2pPr marL="457200" indent="0">
              <a:buNone/>
              <a:defRPr b="1" i="1">
                <a:solidFill>
                  <a:schemeClr val="accent2"/>
                </a:solidFill>
                <a:latin typeface="Helvetica LT Std" pitchFamily="2" charset="0"/>
              </a:defRPr>
            </a:lvl2pPr>
            <a:lvl3pPr marL="914400" indent="0">
              <a:buNone/>
              <a:defRPr b="1" i="1">
                <a:solidFill>
                  <a:schemeClr val="accent2"/>
                </a:solidFill>
                <a:latin typeface="Helvetica LT Std" pitchFamily="2" charset="0"/>
              </a:defRPr>
            </a:lvl3pPr>
            <a:lvl4pPr marL="1371600" indent="0">
              <a:buNone/>
              <a:defRPr b="1" i="1">
                <a:solidFill>
                  <a:schemeClr val="accent2"/>
                </a:solidFill>
                <a:latin typeface="Helvetica LT Std" pitchFamily="2" charset="0"/>
              </a:defRPr>
            </a:lvl4pPr>
            <a:lvl5pPr marL="1828800" indent="0">
              <a:buNone/>
              <a:defRPr b="1" i="1">
                <a:solidFill>
                  <a:schemeClr val="accent2"/>
                </a:solidFill>
                <a:latin typeface="Helvetica LT Std" pitchFamily="2" charset="0"/>
              </a:defRPr>
            </a:lvl5pPr>
          </a:lstStyle>
          <a:p>
            <a:pPr lvl="0"/>
            <a:r>
              <a:rPr lang="en-US"/>
              <a:t>Click to edit Master text styles</a:t>
            </a:r>
          </a:p>
        </p:txBody>
      </p:sp>
    </p:spTree>
    <p:extLst>
      <p:ext uri="{BB962C8B-B14F-4D97-AF65-F5344CB8AC3E}">
        <p14:creationId xmlns:p14="http://schemas.microsoft.com/office/powerpoint/2010/main" val="941573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Plassholder for tittel 1">
            <a:extLst>
              <a:ext uri="{FF2B5EF4-FFF2-40B4-BE49-F238E27FC236}">
                <a16:creationId xmlns:a16="http://schemas.microsoft.com/office/drawing/2014/main" id="{7DE59CB9-7650-354E-85BF-F611ED1567D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1027" name="Plassholder for tekst 2">
            <a:extLst>
              <a:ext uri="{FF2B5EF4-FFF2-40B4-BE49-F238E27FC236}">
                <a16:creationId xmlns:a16="http://schemas.microsoft.com/office/drawing/2014/main" id="{5DECEE89-D162-C799-FB1F-D7C95C7D278D}"/>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sp>
        <p:nvSpPr>
          <p:cNvPr id="4" name="Plassholder for dato 3">
            <a:extLst>
              <a:ext uri="{FF2B5EF4-FFF2-40B4-BE49-F238E27FC236}">
                <a16:creationId xmlns:a16="http://schemas.microsoft.com/office/drawing/2014/main" id="{6B649123-2488-92D7-42EC-75673CC28D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fld id="{78DD6E62-0BC7-4A7E-93E8-51994BE92548}" type="datetimeFigureOut">
              <a:rPr lang="nb-NO" smtClean="0"/>
              <a:t>11.09.2025</a:t>
            </a:fld>
            <a:endParaRPr lang="nb-NO"/>
          </a:p>
        </p:txBody>
      </p:sp>
      <p:sp>
        <p:nvSpPr>
          <p:cNvPr id="5" name="Plassholder for bunntekst 4">
            <a:extLst>
              <a:ext uri="{FF2B5EF4-FFF2-40B4-BE49-F238E27FC236}">
                <a16:creationId xmlns:a16="http://schemas.microsoft.com/office/drawing/2014/main" id="{28794FD3-49A7-115D-5AA2-ACD4B67C1D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endParaRPr lang="nb-NO"/>
          </a:p>
        </p:txBody>
      </p:sp>
      <p:sp>
        <p:nvSpPr>
          <p:cNvPr id="6" name="Plassholder for lysbildenummer 5">
            <a:extLst>
              <a:ext uri="{FF2B5EF4-FFF2-40B4-BE49-F238E27FC236}">
                <a16:creationId xmlns:a16="http://schemas.microsoft.com/office/drawing/2014/main" id="{22BD11E0-AE2E-7BA0-AB6B-508A780885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fld id="{0F5F7579-2ABC-4548-AC8E-049C19962691}" type="slidenum">
              <a:rPr lang="nb-NO" smtClean="0"/>
              <a:t>‹#›</a:t>
            </a:fld>
            <a:endParaRPr lang="nb-NO"/>
          </a:p>
        </p:txBody>
      </p:sp>
    </p:spTree>
    <p:extLst>
      <p:ext uri="{BB962C8B-B14F-4D97-AF65-F5344CB8AC3E}">
        <p14:creationId xmlns:p14="http://schemas.microsoft.com/office/powerpoint/2010/main" val="460725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rtl="0" eaLnBrk="1" fontAlgn="base" hangingPunct="1">
        <a:lnSpc>
          <a:spcPct val="90000"/>
        </a:lnSpc>
        <a:spcBef>
          <a:spcPct val="0"/>
        </a:spcBef>
        <a:spcAft>
          <a:spcPct val="0"/>
        </a:spcAft>
        <a:defRPr sz="4400" b="1" i="1" kern="1200">
          <a:solidFill>
            <a:schemeClr val="tx1"/>
          </a:solidFill>
          <a:latin typeface="Helvetica LT Std" pitchFamily="2" charset="0"/>
          <a:ea typeface="+mj-ea"/>
          <a:cs typeface="+mj-cs"/>
        </a:defRPr>
      </a:lvl1pPr>
      <a:lvl2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2pPr>
      <a:lvl3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3pPr>
      <a:lvl4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4pPr>
      <a:lvl5pPr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5pPr>
      <a:lvl6pPr marL="4572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6pPr>
      <a:lvl7pPr marL="9144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7pPr>
      <a:lvl8pPr marL="13716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8pPr>
      <a:lvl9pPr marL="1828800" algn="l" rtl="0" eaLnBrk="1" fontAlgn="base" hangingPunct="1">
        <a:lnSpc>
          <a:spcPct val="90000"/>
        </a:lnSpc>
        <a:spcBef>
          <a:spcPct val="0"/>
        </a:spcBef>
        <a:spcAft>
          <a:spcPct val="0"/>
        </a:spcAft>
        <a:defRPr sz="4400" b="1" i="1">
          <a:solidFill>
            <a:schemeClr val="tx1"/>
          </a:solidFill>
          <a:latin typeface="Helvetica LT Std" panose="020B05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b="1" kern="1200">
          <a:solidFill>
            <a:schemeClr val="tx1"/>
          </a:solidFill>
          <a:latin typeface="Helvetica LT Std" pitchFamily="2" charset="0"/>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b="1" kern="1200">
          <a:solidFill>
            <a:schemeClr val="tx1"/>
          </a:solidFill>
          <a:latin typeface="Helvetica LT Std" pitchFamily="2" charset="0"/>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b="1" kern="1200">
          <a:solidFill>
            <a:schemeClr val="tx1"/>
          </a:solidFill>
          <a:latin typeface="Helvetica LT Std" pitchFamily="2" charset="0"/>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b="1" kern="1200">
          <a:solidFill>
            <a:schemeClr val="tx1"/>
          </a:solidFill>
          <a:latin typeface="Helvetica LT Std" pitchFamily="2" charset="0"/>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b="1" kern="1200">
          <a:solidFill>
            <a:schemeClr val="tx1"/>
          </a:solidFill>
          <a:latin typeface="Helvetica LT St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9DB62F76-7FFB-21DD-C177-9746E390C294}"/>
              </a:ext>
            </a:extLst>
          </p:cNvPr>
          <p:cNvSpPr>
            <a:spLocks noGrp="1"/>
          </p:cNvSpPr>
          <p:nvPr>
            <p:ph type="subTitle" idx="1"/>
          </p:nvPr>
        </p:nvSpPr>
        <p:spPr/>
        <p:txBody>
          <a:bodyPr/>
          <a:lstStyle/>
          <a:p>
            <a:endParaRPr lang="nb-NO"/>
          </a:p>
        </p:txBody>
      </p:sp>
      <p:sp>
        <p:nvSpPr>
          <p:cNvPr id="4" name="Title 3">
            <a:extLst>
              <a:ext uri="{FF2B5EF4-FFF2-40B4-BE49-F238E27FC236}">
                <a16:creationId xmlns:a16="http://schemas.microsoft.com/office/drawing/2014/main" id="{0256EE37-0B12-D3AC-6722-CC25D88E312A}"/>
              </a:ext>
            </a:extLst>
          </p:cNvPr>
          <p:cNvSpPr>
            <a:spLocks noGrp="1"/>
          </p:cNvSpPr>
          <p:nvPr>
            <p:ph type="title"/>
          </p:nvPr>
        </p:nvSpPr>
        <p:spPr>
          <a:xfrm>
            <a:off x="1464747" y="669072"/>
            <a:ext cx="5754200" cy="616239"/>
          </a:xfrm>
        </p:spPr>
        <p:txBody>
          <a:bodyPr/>
          <a:lstStyle/>
          <a:p>
            <a:r>
              <a:rPr lang="en-GB" sz="8000" b="0" dirty="0" err="1">
                <a:solidFill>
                  <a:schemeClr val="accent5"/>
                </a:solidFill>
                <a:latin typeface="Rift Soft Bold" panose="00000800000000000000" pitchFamily="50" charset="0"/>
              </a:rPr>
              <a:t>Generasjon</a:t>
            </a:r>
            <a:endParaRPr lang="nb-NO" sz="8000" b="0" dirty="0">
              <a:solidFill>
                <a:schemeClr val="accent5"/>
              </a:solidFill>
              <a:latin typeface="Rift Soft Bold" panose="00000800000000000000" pitchFamily="50" charset="0"/>
            </a:endParaRPr>
          </a:p>
        </p:txBody>
      </p:sp>
      <p:sp>
        <p:nvSpPr>
          <p:cNvPr id="6" name="Text Placeholder 5">
            <a:extLst>
              <a:ext uri="{FF2B5EF4-FFF2-40B4-BE49-F238E27FC236}">
                <a16:creationId xmlns:a16="http://schemas.microsoft.com/office/drawing/2014/main" id="{D1A249AB-C75E-E058-2027-ED027A45021E}"/>
              </a:ext>
            </a:extLst>
          </p:cNvPr>
          <p:cNvSpPr>
            <a:spLocks noGrp="1"/>
          </p:cNvSpPr>
          <p:nvPr>
            <p:ph type="body" sz="quarter" idx="12"/>
          </p:nvPr>
        </p:nvSpPr>
        <p:spPr/>
        <p:txBody>
          <a:bodyPr/>
          <a:lstStyle/>
          <a:p>
            <a:endParaRPr lang="nb-NO" dirty="0"/>
          </a:p>
        </p:txBody>
      </p:sp>
    </p:spTree>
    <p:extLst>
      <p:ext uri="{BB962C8B-B14F-4D97-AF65-F5344CB8AC3E}">
        <p14:creationId xmlns:p14="http://schemas.microsoft.com/office/powerpoint/2010/main" val="208939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B2C6A-4F13-448D-7399-47FE716E16A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43C85B5-AF68-737C-2104-907F3D595BA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0"/>
            <a:ext cx="12191997" cy="6857998"/>
          </a:xfrm>
          <a:prstGeom prst="rect">
            <a:avLst/>
          </a:prstGeom>
        </p:spPr>
      </p:pic>
      <p:sp>
        <p:nvSpPr>
          <p:cNvPr id="2" name="Title 3">
            <a:extLst>
              <a:ext uri="{FF2B5EF4-FFF2-40B4-BE49-F238E27FC236}">
                <a16:creationId xmlns:a16="http://schemas.microsoft.com/office/drawing/2014/main" id="{3EB99985-F50F-8752-E9A8-C317CEAAAA43}"/>
              </a:ext>
            </a:extLst>
          </p:cNvPr>
          <p:cNvSpPr>
            <a:spLocks noGrp="1"/>
          </p:cNvSpPr>
          <p:nvPr>
            <p:ph type="title"/>
          </p:nvPr>
        </p:nvSpPr>
        <p:spPr>
          <a:xfrm>
            <a:off x="1464747" y="669072"/>
            <a:ext cx="5754200" cy="616239"/>
          </a:xfrm>
        </p:spPr>
        <p:txBody>
          <a:bodyPr/>
          <a:lstStyle/>
          <a:p>
            <a:r>
              <a:rPr lang="en-GB" sz="8000" b="0" dirty="0" err="1">
                <a:solidFill>
                  <a:schemeClr val="accent5"/>
                </a:solidFill>
                <a:latin typeface="Rift Soft Bold" panose="00000800000000000000" pitchFamily="50" charset="0"/>
              </a:rPr>
              <a:t>Pilspissen</a:t>
            </a:r>
            <a:endParaRPr lang="nb-NO" sz="8000" b="0" dirty="0">
              <a:solidFill>
                <a:schemeClr val="accent5"/>
              </a:solidFill>
              <a:latin typeface="Rift Soft Bold" panose="00000800000000000000" pitchFamily="50" charset="0"/>
            </a:endParaRPr>
          </a:p>
        </p:txBody>
      </p:sp>
    </p:spTree>
    <p:extLst>
      <p:ext uri="{BB962C8B-B14F-4D97-AF65-F5344CB8AC3E}">
        <p14:creationId xmlns:p14="http://schemas.microsoft.com/office/powerpoint/2010/main" val="1869155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83D95-3F54-149C-1335-6A6D5AA15397}"/>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5CBE6823-1B34-37B9-96B8-5A43948C03B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0"/>
            <a:ext cx="12191997" cy="6857998"/>
          </a:xfrm>
          <a:prstGeom prst="rect">
            <a:avLst/>
          </a:prstGeom>
        </p:spPr>
      </p:pic>
      <p:sp>
        <p:nvSpPr>
          <p:cNvPr id="5" name="Text Placeholder 3">
            <a:extLst>
              <a:ext uri="{FF2B5EF4-FFF2-40B4-BE49-F238E27FC236}">
                <a16:creationId xmlns:a16="http://schemas.microsoft.com/office/drawing/2014/main" id="{051BBC8A-EE34-F4A6-BCC7-00EDACAF246A}"/>
              </a:ext>
            </a:extLst>
          </p:cNvPr>
          <p:cNvSpPr txBox="1">
            <a:spLocks/>
          </p:cNvSpPr>
          <p:nvPr/>
        </p:nvSpPr>
        <p:spPr bwMode="auto">
          <a:xfrm>
            <a:off x="793425" y="1045394"/>
            <a:ext cx="9722175" cy="2383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spcCol="360000" anchor="t" anchorCtr="0" compatLnSpc="1">
            <a:prstTxWarp prst="textNoShape">
              <a:avLst/>
            </a:prstTxWarp>
          </a:bodyPr>
          <a:lstStyle>
            <a:lvl1pPr marL="0" indent="0" algn="l" rtl="0" eaLnBrk="1" fontAlgn="base" hangingPunct="1">
              <a:lnSpc>
                <a:spcPct val="90000"/>
              </a:lnSpc>
              <a:spcBef>
                <a:spcPts val="1000"/>
              </a:spcBef>
              <a:spcAft>
                <a:spcPct val="0"/>
              </a:spcAft>
              <a:buFont typeface="Arial" panose="020B0604020202020204" pitchFamily="34" charset="0"/>
              <a:buNone/>
              <a:defRPr sz="1600" b="0" i="0" kern="1200">
                <a:solidFill>
                  <a:schemeClr val="tx1"/>
                </a:solidFill>
                <a:latin typeface="Helvetica LT Std" pitchFamily="2" charset="0"/>
                <a:ea typeface="+mn-ea"/>
                <a:cs typeface="+mn-cs"/>
              </a:defRPr>
            </a:lvl1pPr>
            <a:lvl2pPr marL="685800" indent="-228600" algn="l" rtl="0" eaLnBrk="1" fontAlgn="base" hangingPunct="1">
              <a:lnSpc>
                <a:spcPct val="90000"/>
              </a:lnSpc>
              <a:spcBef>
                <a:spcPts val="500"/>
              </a:spcBef>
              <a:spcAft>
                <a:spcPct val="0"/>
              </a:spcAft>
              <a:buClr>
                <a:schemeClr val="accent4"/>
              </a:buClr>
              <a:buFont typeface="Wingdings" pitchFamily="2" charset="2"/>
              <a:buChar char="§"/>
              <a:defRPr sz="1600" b="0" i="0" kern="1200">
                <a:solidFill>
                  <a:schemeClr val="tx1"/>
                </a:solidFill>
                <a:latin typeface="Helvetica LT Std" pitchFamily="2" charset="0"/>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b="1" kern="1200">
                <a:solidFill>
                  <a:schemeClr val="tx1"/>
                </a:solidFill>
                <a:latin typeface="Helvetica LT Std" pitchFamily="2" charset="0"/>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b="1" kern="1200">
                <a:solidFill>
                  <a:schemeClr val="tx1"/>
                </a:solidFill>
                <a:latin typeface="Helvetica LT Std" pitchFamily="2" charset="0"/>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b="1" kern="1200">
                <a:solidFill>
                  <a:schemeClr val="tx1"/>
                </a:solidFill>
                <a:latin typeface="Helvetica LT St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nb-NO" sz="2000" dirty="0"/>
              <a:t>Salomons </a:t>
            </a:r>
            <a:r>
              <a:rPr lang="nb-NO" sz="2000" dirty="0" err="1"/>
              <a:t>ordspårk</a:t>
            </a:r>
            <a:r>
              <a:rPr lang="nb-NO" sz="2000" dirty="0"/>
              <a:t> sier </a:t>
            </a:r>
            <a:r>
              <a:rPr lang="nb-NO" sz="2000" i="1" dirty="0"/>
              <a:t>«lær den unge veien han skal gå, så forlater han den ikke når han blir gammel.»  </a:t>
            </a:r>
          </a:p>
          <a:p>
            <a:pPr>
              <a:lnSpc>
                <a:spcPct val="100000"/>
              </a:lnSpc>
            </a:pPr>
            <a:r>
              <a:rPr lang="nb-NO" sz="2000" dirty="0"/>
              <a:t>2 Tim 2:2  </a:t>
            </a:r>
            <a:r>
              <a:rPr lang="nb-NO" sz="2000" i="1" dirty="0"/>
              <a:t>“Det du har hørt av meg i mange vitners nærvær, skal du gi videre til pålitelige mennesker som er i stand til å undervise andre.”</a:t>
            </a:r>
          </a:p>
          <a:p>
            <a:pPr>
              <a:lnSpc>
                <a:spcPct val="100000"/>
              </a:lnSpc>
            </a:pPr>
            <a:endParaRPr lang="nb-NO" sz="2000" i="1" dirty="0"/>
          </a:p>
        </p:txBody>
      </p:sp>
    </p:spTree>
    <p:extLst>
      <p:ext uri="{BB962C8B-B14F-4D97-AF65-F5344CB8AC3E}">
        <p14:creationId xmlns:p14="http://schemas.microsoft.com/office/powerpoint/2010/main" val="2017733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FAC9B-8FD0-ACDA-54A9-83CF93C6893E}"/>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8C2FC98-2800-5C4E-13D0-A30E1478B5E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0"/>
            <a:ext cx="12191997" cy="6857998"/>
          </a:xfrm>
          <a:prstGeom prst="rect">
            <a:avLst/>
          </a:prstGeom>
        </p:spPr>
      </p:pic>
      <p:sp>
        <p:nvSpPr>
          <p:cNvPr id="5" name="Text Placeholder 3">
            <a:extLst>
              <a:ext uri="{FF2B5EF4-FFF2-40B4-BE49-F238E27FC236}">
                <a16:creationId xmlns:a16="http://schemas.microsoft.com/office/drawing/2014/main" id="{8B3AB1A8-170D-E513-869E-F80250B4A566}"/>
              </a:ext>
            </a:extLst>
          </p:cNvPr>
          <p:cNvSpPr txBox="1">
            <a:spLocks/>
          </p:cNvSpPr>
          <p:nvPr/>
        </p:nvSpPr>
        <p:spPr bwMode="auto">
          <a:xfrm>
            <a:off x="793425" y="1045394"/>
            <a:ext cx="9722175" cy="2383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spcCol="360000" anchor="t" anchorCtr="0" compatLnSpc="1">
            <a:prstTxWarp prst="textNoShape">
              <a:avLst/>
            </a:prstTxWarp>
          </a:bodyPr>
          <a:lstStyle>
            <a:lvl1pPr marL="0" indent="0" algn="l" rtl="0" eaLnBrk="1" fontAlgn="base" hangingPunct="1">
              <a:lnSpc>
                <a:spcPct val="90000"/>
              </a:lnSpc>
              <a:spcBef>
                <a:spcPts val="1000"/>
              </a:spcBef>
              <a:spcAft>
                <a:spcPct val="0"/>
              </a:spcAft>
              <a:buFont typeface="Arial" panose="020B0604020202020204" pitchFamily="34" charset="0"/>
              <a:buNone/>
              <a:defRPr sz="1600" b="0" i="0" kern="1200">
                <a:solidFill>
                  <a:schemeClr val="tx1"/>
                </a:solidFill>
                <a:latin typeface="Helvetica LT Std" pitchFamily="2" charset="0"/>
                <a:ea typeface="+mn-ea"/>
                <a:cs typeface="+mn-cs"/>
              </a:defRPr>
            </a:lvl1pPr>
            <a:lvl2pPr marL="685800" indent="-228600" algn="l" rtl="0" eaLnBrk="1" fontAlgn="base" hangingPunct="1">
              <a:lnSpc>
                <a:spcPct val="90000"/>
              </a:lnSpc>
              <a:spcBef>
                <a:spcPts val="500"/>
              </a:spcBef>
              <a:spcAft>
                <a:spcPct val="0"/>
              </a:spcAft>
              <a:buClr>
                <a:schemeClr val="accent4"/>
              </a:buClr>
              <a:buFont typeface="Wingdings" pitchFamily="2" charset="2"/>
              <a:buChar char="§"/>
              <a:defRPr sz="1600" b="0" i="0" kern="1200">
                <a:solidFill>
                  <a:schemeClr val="tx1"/>
                </a:solidFill>
                <a:latin typeface="Helvetica LT Std" pitchFamily="2" charset="0"/>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b="1" kern="1200">
                <a:solidFill>
                  <a:schemeClr val="tx1"/>
                </a:solidFill>
                <a:latin typeface="Helvetica LT Std" pitchFamily="2" charset="0"/>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b="1" kern="1200">
                <a:solidFill>
                  <a:schemeClr val="tx1"/>
                </a:solidFill>
                <a:latin typeface="Helvetica LT Std" pitchFamily="2" charset="0"/>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b="1" kern="1200">
                <a:solidFill>
                  <a:schemeClr val="tx1"/>
                </a:solidFill>
                <a:latin typeface="Helvetica LT St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nb-NO" sz="2000" i="1" dirty="0"/>
              <a:t>“De bar små barn til ham for at han skulle røre ved dem” </a:t>
            </a:r>
            <a:r>
              <a:rPr lang="nb-NO" sz="2000" dirty="0"/>
              <a:t>Når disiplene stoppet dem, ble Jesus harm, altså sint. og sa; </a:t>
            </a:r>
            <a:r>
              <a:rPr lang="nb-NO" sz="2000" i="1" dirty="0"/>
              <a:t> «La de små barna komme til meg, hindre dem ikke! For Guds rike hører slike til. Den som ikke tar imot Guds rike som et lite barn, skal slett ikke komme inn i det.» Og han tok dem på fanget og la hendene på dem og velsignet dem.</a:t>
            </a:r>
          </a:p>
          <a:p>
            <a:pPr>
              <a:lnSpc>
                <a:spcPct val="100000"/>
              </a:lnSpc>
            </a:pPr>
            <a:r>
              <a:rPr lang="nb-NO" sz="2000" dirty="0"/>
              <a:t>Markus 10.13</a:t>
            </a:r>
            <a:endParaRPr lang="nb-NO" sz="2000" i="1" dirty="0"/>
          </a:p>
        </p:txBody>
      </p:sp>
    </p:spTree>
    <p:extLst>
      <p:ext uri="{BB962C8B-B14F-4D97-AF65-F5344CB8AC3E}">
        <p14:creationId xmlns:p14="http://schemas.microsoft.com/office/powerpoint/2010/main" val="2829482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79D73-E4AA-618C-0623-1987E341CB5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444F808B-2D25-17C3-3F1C-07E50C63224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0"/>
            <a:ext cx="12191997" cy="6857998"/>
          </a:xfrm>
          <a:prstGeom prst="rect">
            <a:avLst/>
          </a:prstGeom>
        </p:spPr>
      </p:pic>
      <p:sp>
        <p:nvSpPr>
          <p:cNvPr id="5" name="Text Placeholder 3">
            <a:extLst>
              <a:ext uri="{FF2B5EF4-FFF2-40B4-BE49-F238E27FC236}">
                <a16:creationId xmlns:a16="http://schemas.microsoft.com/office/drawing/2014/main" id="{38260DF7-2BA4-0A34-3B0D-E3C811CED51C}"/>
              </a:ext>
            </a:extLst>
          </p:cNvPr>
          <p:cNvSpPr txBox="1">
            <a:spLocks/>
          </p:cNvSpPr>
          <p:nvPr/>
        </p:nvSpPr>
        <p:spPr bwMode="auto">
          <a:xfrm>
            <a:off x="793425" y="1045394"/>
            <a:ext cx="9722175" cy="2383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spcCol="360000" anchor="t" anchorCtr="0" compatLnSpc="1">
            <a:prstTxWarp prst="textNoShape">
              <a:avLst/>
            </a:prstTxWarp>
          </a:bodyPr>
          <a:lstStyle>
            <a:lvl1pPr marL="0" indent="0" algn="l" rtl="0" eaLnBrk="1" fontAlgn="base" hangingPunct="1">
              <a:lnSpc>
                <a:spcPct val="90000"/>
              </a:lnSpc>
              <a:spcBef>
                <a:spcPts val="1000"/>
              </a:spcBef>
              <a:spcAft>
                <a:spcPct val="0"/>
              </a:spcAft>
              <a:buFont typeface="Arial" panose="020B0604020202020204" pitchFamily="34" charset="0"/>
              <a:buNone/>
              <a:defRPr sz="1600" b="0" i="0" kern="1200">
                <a:solidFill>
                  <a:schemeClr val="tx1"/>
                </a:solidFill>
                <a:latin typeface="Helvetica LT Std" pitchFamily="2" charset="0"/>
                <a:ea typeface="+mn-ea"/>
                <a:cs typeface="+mn-cs"/>
              </a:defRPr>
            </a:lvl1pPr>
            <a:lvl2pPr marL="685800" indent="-228600" algn="l" rtl="0" eaLnBrk="1" fontAlgn="base" hangingPunct="1">
              <a:lnSpc>
                <a:spcPct val="90000"/>
              </a:lnSpc>
              <a:spcBef>
                <a:spcPts val="500"/>
              </a:spcBef>
              <a:spcAft>
                <a:spcPct val="0"/>
              </a:spcAft>
              <a:buClr>
                <a:schemeClr val="accent4"/>
              </a:buClr>
              <a:buFont typeface="Wingdings" pitchFamily="2" charset="2"/>
              <a:buChar char="§"/>
              <a:defRPr sz="1600" b="0" i="0" kern="1200">
                <a:solidFill>
                  <a:schemeClr val="tx1"/>
                </a:solidFill>
                <a:latin typeface="Helvetica LT Std" pitchFamily="2" charset="0"/>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b="1" kern="1200">
                <a:solidFill>
                  <a:schemeClr val="tx1"/>
                </a:solidFill>
                <a:latin typeface="Helvetica LT Std" pitchFamily="2" charset="0"/>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b="1" kern="1200">
                <a:solidFill>
                  <a:schemeClr val="tx1"/>
                </a:solidFill>
                <a:latin typeface="Helvetica LT Std" pitchFamily="2" charset="0"/>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b="1" kern="1200">
                <a:solidFill>
                  <a:schemeClr val="tx1"/>
                </a:solidFill>
                <a:latin typeface="Helvetica LT St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nb-NO" sz="2000" i="1" dirty="0"/>
              <a:t>“Ja, barn, jeg har skrevet til dere fordi dere kjenner Far. Dere unge, jeg har skrevet til dere fordi dere er sterke: Guds ord blir værende i dere, og dere har seiret over den onde.”</a:t>
            </a:r>
          </a:p>
          <a:p>
            <a:pPr>
              <a:lnSpc>
                <a:spcPct val="100000"/>
              </a:lnSpc>
            </a:pPr>
            <a:r>
              <a:rPr lang="nb-NO" sz="2000" dirty="0"/>
              <a:t>1. Johannes 2.14</a:t>
            </a:r>
            <a:endParaRPr lang="nb-NO" sz="2000" i="1" dirty="0"/>
          </a:p>
        </p:txBody>
      </p:sp>
    </p:spTree>
    <p:extLst>
      <p:ext uri="{BB962C8B-B14F-4D97-AF65-F5344CB8AC3E}">
        <p14:creationId xmlns:p14="http://schemas.microsoft.com/office/powerpoint/2010/main" val="3606065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1D87E-E08C-DAFA-4096-5A504A6C11B1}"/>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3938A12-6F3A-6645-3813-74602B729D6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0"/>
            <a:ext cx="12191997" cy="6857998"/>
          </a:xfrm>
          <a:prstGeom prst="rect">
            <a:avLst/>
          </a:prstGeom>
        </p:spPr>
      </p:pic>
      <p:sp>
        <p:nvSpPr>
          <p:cNvPr id="5" name="Text Placeholder 3">
            <a:extLst>
              <a:ext uri="{FF2B5EF4-FFF2-40B4-BE49-F238E27FC236}">
                <a16:creationId xmlns:a16="http://schemas.microsoft.com/office/drawing/2014/main" id="{A0DA07EC-675B-FAC2-560C-773CE0810859}"/>
              </a:ext>
            </a:extLst>
          </p:cNvPr>
          <p:cNvSpPr txBox="1">
            <a:spLocks/>
          </p:cNvSpPr>
          <p:nvPr/>
        </p:nvSpPr>
        <p:spPr bwMode="auto">
          <a:xfrm>
            <a:off x="793425" y="1045394"/>
            <a:ext cx="9722175" cy="2383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spcCol="360000" anchor="t" anchorCtr="0" compatLnSpc="1">
            <a:prstTxWarp prst="textNoShape">
              <a:avLst/>
            </a:prstTxWarp>
          </a:bodyPr>
          <a:lstStyle>
            <a:lvl1pPr marL="0" indent="0" algn="l" rtl="0" eaLnBrk="1" fontAlgn="base" hangingPunct="1">
              <a:lnSpc>
                <a:spcPct val="90000"/>
              </a:lnSpc>
              <a:spcBef>
                <a:spcPts val="1000"/>
              </a:spcBef>
              <a:spcAft>
                <a:spcPct val="0"/>
              </a:spcAft>
              <a:buFont typeface="Arial" panose="020B0604020202020204" pitchFamily="34" charset="0"/>
              <a:buNone/>
              <a:defRPr sz="1600" b="0" i="0" kern="1200">
                <a:solidFill>
                  <a:schemeClr val="tx1"/>
                </a:solidFill>
                <a:latin typeface="Helvetica LT Std" pitchFamily="2" charset="0"/>
                <a:ea typeface="+mn-ea"/>
                <a:cs typeface="+mn-cs"/>
              </a:defRPr>
            </a:lvl1pPr>
            <a:lvl2pPr marL="685800" indent="-228600" algn="l" rtl="0" eaLnBrk="1" fontAlgn="base" hangingPunct="1">
              <a:lnSpc>
                <a:spcPct val="90000"/>
              </a:lnSpc>
              <a:spcBef>
                <a:spcPts val="500"/>
              </a:spcBef>
              <a:spcAft>
                <a:spcPct val="0"/>
              </a:spcAft>
              <a:buClr>
                <a:schemeClr val="accent4"/>
              </a:buClr>
              <a:buFont typeface="Wingdings" pitchFamily="2" charset="2"/>
              <a:buChar char="§"/>
              <a:defRPr sz="1600" b="0" i="0" kern="1200">
                <a:solidFill>
                  <a:schemeClr val="tx1"/>
                </a:solidFill>
                <a:latin typeface="Helvetica LT Std" pitchFamily="2" charset="0"/>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b="1" kern="1200">
                <a:solidFill>
                  <a:schemeClr val="tx1"/>
                </a:solidFill>
                <a:latin typeface="Helvetica LT Std" pitchFamily="2" charset="0"/>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b="1" kern="1200">
                <a:solidFill>
                  <a:schemeClr val="tx1"/>
                </a:solidFill>
                <a:latin typeface="Helvetica LT Std" pitchFamily="2" charset="0"/>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b="1" kern="1200">
                <a:solidFill>
                  <a:schemeClr val="tx1"/>
                </a:solidFill>
                <a:latin typeface="Helvetica LT St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buFont typeface="Arial" panose="020B0604020202020204" pitchFamily="34" charset="0"/>
              <a:buChar char="•"/>
            </a:pPr>
            <a:r>
              <a:rPr lang="nb-NO" sz="2000" dirty="0"/>
              <a:t>I ungdomstiden og som ung voksen, er man ofte idealist og villig til å ofre noe og ta sjanser for å oppnå noe meningsfylt</a:t>
            </a:r>
          </a:p>
          <a:p>
            <a:pPr marL="342900" indent="-342900">
              <a:lnSpc>
                <a:spcPct val="100000"/>
              </a:lnSpc>
              <a:buFont typeface="Arial" panose="020B0604020202020204" pitchFamily="34" charset="0"/>
              <a:buChar char="•"/>
            </a:pPr>
            <a:r>
              <a:rPr lang="nb-NO" sz="2000" dirty="0"/>
              <a:t>De unge skal være i front med sin nytenkning og friskhet slik at fornying skjer.</a:t>
            </a:r>
          </a:p>
        </p:txBody>
      </p:sp>
    </p:spTree>
    <p:extLst>
      <p:ext uri="{BB962C8B-B14F-4D97-AF65-F5344CB8AC3E}">
        <p14:creationId xmlns:p14="http://schemas.microsoft.com/office/powerpoint/2010/main" val="68527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44838-8208-4032-BAC5-2DDD9CD10AAC}"/>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07D4ABDC-8360-7525-764F-F2D927A36C5D}"/>
              </a:ext>
            </a:extLst>
          </p:cNvPr>
          <p:cNvSpPr>
            <a:spLocks noGrp="1"/>
          </p:cNvSpPr>
          <p:nvPr>
            <p:ph type="title"/>
          </p:nvPr>
        </p:nvSpPr>
        <p:spPr>
          <a:xfrm>
            <a:off x="793425" y="669072"/>
            <a:ext cx="6425522" cy="616239"/>
          </a:xfrm>
        </p:spPr>
        <p:txBody>
          <a:bodyPr/>
          <a:lstStyle/>
          <a:p>
            <a:r>
              <a:rPr lang="en-GB" sz="8000" b="0" dirty="0" err="1">
                <a:solidFill>
                  <a:schemeClr val="accent5"/>
                </a:solidFill>
                <a:latin typeface="Rift Soft Bold" panose="00000800000000000000" pitchFamily="50" charset="0"/>
              </a:rPr>
              <a:t>Tro</a:t>
            </a:r>
            <a:r>
              <a:rPr lang="en-GB" sz="8000" b="0" dirty="0">
                <a:solidFill>
                  <a:schemeClr val="accent5"/>
                </a:solidFill>
                <a:latin typeface="Rift Soft Bold" panose="00000800000000000000" pitchFamily="50" charset="0"/>
              </a:rPr>
              <a:t> </a:t>
            </a:r>
            <a:r>
              <a:rPr lang="en-GB" sz="8000" b="0" dirty="0" err="1">
                <a:solidFill>
                  <a:schemeClr val="accent5"/>
                </a:solidFill>
                <a:latin typeface="Rift Soft Bold" panose="00000800000000000000" pitchFamily="50" charset="0"/>
              </a:rPr>
              <a:t>gjennom</a:t>
            </a:r>
            <a:r>
              <a:rPr lang="en-GB" sz="8000" b="0" dirty="0">
                <a:solidFill>
                  <a:schemeClr val="accent5"/>
                </a:solidFill>
                <a:latin typeface="Rift Soft Bold" panose="00000800000000000000" pitchFamily="50" charset="0"/>
              </a:rPr>
              <a:t> </a:t>
            </a:r>
            <a:r>
              <a:rPr lang="en-GB" sz="8000" b="0" dirty="0" err="1">
                <a:solidFill>
                  <a:schemeClr val="accent5"/>
                </a:solidFill>
                <a:latin typeface="Rift Soft Bold" panose="00000800000000000000" pitchFamily="50" charset="0"/>
              </a:rPr>
              <a:t>generasjoner</a:t>
            </a:r>
            <a:endParaRPr lang="nb-NO" sz="8000" b="0" dirty="0">
              <a:solidFill>
                <a:schemeClr val="accent5"/>
              </a:solidFill>
              <a:latin typeface="Rift Soft Bold" panose="00000800000000000000" pitchFamily="50" charset="0"/>
            </a:endParaRPr>
          </a:p>
        </p:txBody>
      </p:sp>
      <p:sp>
        <p:nvSpPr>
          <p:cNvPr id="5" name="Text Placeholder 3">
            <a:extLst>
              <a:ext uri="{FF2B5EF4-FFF2-40B4-BE49-F238E27FC236}">
                <a16:creationId xmlns:a16="http://schemas.microsoft.com/office/drawing/2014/main" id="{C54096C8-193C-17ED-B429-ECBA750CFA28}"/>
              </a:ext>
            </a:extLst>
          </p:cNvPr>
          <p:cNvSpPr txBox="1">
            <a:spLocks/>
          </p:cNvSpPr>
          <p:nvPr/>
        </p:nvSpPr>
        <p:spPr bwMode="auto">
          <a:xfrm>
            <a:off x="793425" y="3147594"/>
            <a:ext cx="9722175" cy="293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spcCol="360000" anchor="t" anchorCtr="0" compatLnSpc="1">
            <a:prstTxWarp prst="textNoShape">
              <a:avLst/>
            </a:prstTxWarp>
          </a:bodyPr>
          <a:lstStyle>
            <a:lvl1pPr marL="0" indent="0" algn="l" rtl="0" eaLnBrk="1" fontAlgn="base" hangingPunct="1">
              <a:lnSpc>
                <a:spcPct val="90000"/>
              </a:lnSpc>
              <a:spcBef>
                <a:spcPts val="1000"/>
              </a:spcBef>
              <a:spcAft>
                <a:spcPct val="0"/>
              </a:spcAft>
              <a:buFont typeface="Arial" panose="020B0604020202020204" pitchFamily="34" charset="0"/>
              <a:buNone/>
              <a:defRPr sz="1600" b="0" i="0" kern="1200">
                <a:solidFill>
                  <a:schemeClr val="tx1"/>
                </a:solidFill>
                <a:latin typeface="Helvetica LT Std" pitchFamily="2" charset="0"/>
                <a:ea typeface="+mn-ea"/>
                <a:cs typeface="+mn-cs"/>
              </a:defRPr>
            </a:lvl1pPr>
            <a:lvl2pPr marL="685800" indent="-228600" algn="l" rtl="0" eaLnBrk="1" fontAlgn="base" hangingPunct="1">
              <a:lnSpc>
                <a:spcPct val="90000"/>
              </a:lnSpc>
              <a:spcBef>
                <a:spcPts val="500"/>
              </a:spcBef>
              <a:spcAft>
                <a:spcPct val="0"/>
              </a:spcAft>
              <a:buClr>
                <a:schemeClr val="accent4"/>
              </a:buClr>
              <a:buFont typeface="Wingdings" pitchFamily="2" charset="2"/>
              <a:buChar char="§"/>
              <a:defRPr sz="1600" b="0" i="0" kern="1200">
                <a:solidFill>
                  <a:schemeClr val="tx1"/>
                </a:solidFill>
                <a:latin typeface="Helvetica LT Std" pitchFamily="2" charset="0"/>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b="1" kern="1200">
                <a:solidFill>
                  <a:schemeClr val="tx1"/>
                </a:solidFill>
                <a:latin typeface="Helvetica LT Std" pitchFamily="2" charset="0"/>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b="1" kern="1200">
                <a:solidFill>
                  <a:schemeClr val="tx1"/>
                </a:solidFill>
                <a:latin typeface="Helvetica LT Std" pitchFamily="2" charset="0"/>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b="1" kern="1200">
                <a:solidFill>
                  <a:schemeClr val="tx1"/>
                </a:solidFill>
                <a:latin typeface="Helvetica LT St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i="1" dirty="0"/>
              <a:t>“Hør Israel! Herren er vår Gud, Herren er en. Du skal elske Herren din Gud av hele ditt hjerte og av hele din sjel og av all din makt. Disse ordene som jeg pålegger deg i dag, skal du bevare i ditt hjerte. Du skal gjenta dem for dine barn og snakke om dem når du sitter i ditt hus og når du går på veien, når du legger deg og når du står opp. Du skal binde dem på hånden som et tegn og ha dem på pannen som et merke. Du skal skrive dem på dørstolpene i huset ditt og på portene dine.</a:t>
            </a:r>
            <a:r>
              <a:rPr lang="nb-NO" sz="2000" dirty="0"/>
              <a:t>”</a:t>
            </a:r>
          </a:p>
          <a:p>
            <a:r>
              <a:rPr lang="nb-NO" sz="2000" dirty="0"/>
              <a:t>5.Mosebok 6. 4-9 </a:t>
            </a:r>
          </a:p>
        </p:txBody>
      </p:sp>
    </p:spTree>
    <p:extLst>
      <p:ext uri="{BB962C8B-B14F-4D97-AF65-F5344CB8AC3E}">
        <p14:creationId xmlns:p14="http://schemas.microsoft.com/office/powerpoint/2010/main" val="3733298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7BC53-ADE3-4ADE-6ECD-A7A4A9DBCF20}"/>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CF691B23-8E8E-2224-B7CF-8521D37E7604}"/>
              </a:ext>
            </a:extLst>
          </p:cNvPr>
          <p:cNvSpPr>
            <a:spLocks noGrp="1"/>
          </p:cNvSpPr>
          <p:nvPr>
            <p:ph type="title"/>
          </p:nvPr>
        </p:nvSpPr>
        <p:spPr>
          <a:xfrm>
            <a:off x="793425" y="669072"/>
            <a:ext cx="6425522" cy="616239"/>
          </a:xfrm>
        </p:spPr>
        <p:txBody>
          <a:bodyPr/>
          <a:lstStyle/>
          <a:p>
            <a:r>
              <a:rPr lang="en-GB" sz="8000" b="0" dirty="0" err="1">
                <a:solidFill>
                  <a:schemeClr val="accent5"/>
                </a:solidFill>
                <a:latin typeface="Rift Soft Bold" panose="00000800000000000000" pitchFamily="50" charset="0"/>
              </a:rPr>
              <a:t>Tro</a:t>
            </a:r>
            <a:r>
              <a:rPr lang="en-GB" sz="8000" b="0" dirty="0">
                <a:solidFill>
                  <a:schemeClr val="accent5"/>
                </a:solidFill>
                <a:latin typeface="Rift Soft Bold" panose="00000800000000000000" pitchFamily="50" charset="0"/>
              </a:rPr>
              <a:t> </a:t>
            </a:r>
            <a:r>
              <a:rPr lang="en-GB" sz="8000" b="0" dirty="0" err="1">
                <a:solidFill>
                  <a:schemeClr val="accent5"/>
                </a:solidFill>
                <a:latin typeface="Rift Soft Bold" panose="00000800000000000000" pitchFamily="50" charset="0"/>
              </a:rPr>
              <a:t>gjennom</a:t>
            </a:r>
            <a:r>
              <a:rPr lang="en-GB" sz="8000" b="0" dirty="0">
                <a:solidFill>
                  <a:schemeClr val="accent5"/>
                </a:solidFill>
                <a:latin typeface="Rift Soft Bold" panose="00000800000000000000" pitchFamily="50" charset="0"/>
              </a:rPr>
              <a:t> </a:t>
            </a:r>
            <a:r>
              <a:rPr lang="en-GB" sz="8000" b="0" dirty="0" err="1">
                <a:solidFill>
                  <a:schemeClr val="accent5"/>
                </a:solidFill>
                <a:latin typeface="Rift Soft Bold" panose="00000800000000000000" pitchFamily="50" charset="0"/>
              </a:rPr>
              <a:t>generasjoner</a:t>
            </a:r>
            <a:endParaRPr lang="nb-NO" sz="8000" b="0" dirty="0">
              <a:solidFill>
                <a:schemeClr val="accent5"/>
              </a:solidFill>
              <a:latin typeface="Rift Soft Bold" panose="00000800000000000000" pitchFamily="50" charset="0"/>
            </a:endParaRPr>
          </a:p>
        </p:txBody>
      </p:sp>
      <p:sp>
        <p:nvSpPr>
          <p:cNvPr id="5" name="Text Placeholder 3">
            <a:extLst>
              <a:ext uri="{FF2B5EF4-FFF2-40B4-BE49-F238E27FC236}">
                <a16:creationId xmlns:a16="http://schemas.microsoft.com/office/drawing/2014/main" id="{323A945F-08FE-F2B2-B219-8AE7E316A002}"/>
              </a:ext>
            </a:extLst>
          </p:cNvPr>
          <p:cNvSpPr txBox="1">
            <a:spLocks/>
          </p:cNvSpPr>
          <p:nvPr/>
        </p:nvSpPr>
        <p:spPr bwMode="auto">
          <a:xfrm>
            <a:off x="793425" y="3147594"/>
            <a:ext cx="9722175" cy="293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spcCol="360000" anchor="t" anchorCtr="0" compatLnSpc="1">
            <a:prstTxWarp prst="textNoShape">
              <a:avLst/>
            </a:prstTxWarp>
          </a:bodyPr>
          <a:lstStyle>
            <a:lvl1pPr marL="0" indent="0" algn="l" rtl="0" eaLnBrk="1" fontAlgn="base" hangingPunct="1">
              <a:lnSpc>
                <a:spcPct val="90000"/>
              </a:lnSpc>
              <a:spcBef>
                <a:spcPts val="1000"/>
              </a:spcBef>
              <a:spcAft>
                <a:spcPct val="0"/>
              </a:spcAft>
              <a:buFont typeface="Arial" panose="020B0604020202020204" pitchFamily="34" charset="0"/>
              <a:buNone/>
              <a:defRPr sz="1600" b="0" i="0" kern="1200">
                <a:solidFill>
                  <a:schemeClr val="tx1"/>
                </a:solidFill>
                <a:latin typeface="Helvetica LT Std" pitchFamily="2" charset="0"/>
                <a:ea typeface="+mn-ea"/>
                <a:cs typeface="+mn-cs"/>
              </a:defRPr>
            </a:lvl1pPr>
            <a:lvl2pPr marL="685800" indent="-228600" algn="l" rtl="0" eaLnBrk="1" fontAlgn="base" hangingPunct="1">
              <a:lnSpc>
                <a:spcPct val="90000"/>
              </a:lnSpc>
              <a:spcBef>
                <a:spcPts val="500"/>
              </a:spcBef>
              <a:spcAft>
                <a:spcPct val="0"/>
              </a:spcAft>
              <a:buClr>
                <a:schemeClr val="accent4"/>
              </a:buClr>
              <a:buFont typeface="Wingdings" pitchFamily="2" charset="2"/>
              <a:buChar char="§"/>
              <a:defRPr sz="1600" b="0" i="0" kern="1200">
                <a:solidFill>
                  <a:schemeClr val="tx1"/>
                </a:solidFill>
                <a:latin typeface="Helvetica LT Std" pitchFamily="2" charset="0"/>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b="1" kern="1200">
                <a:solidFill>
                  <a:schemeClr val="tx1"/>
                </a:solidFill>
                <a:latin typeface="Helvetica LT Std" pitchFamily="2" charset="0"/>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b="1" kern="1200">
                <a:solidFill>
                  <a:schemeClr val="tx1"/>
                </a:solidFill>
                <a:latin typeface="Helvetica LT Std" pitchFamily="2" charset="0"/>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b="1" kern="1200">
                <a:solidFill>
                  <a:schemeClr val="tx1"/>
                </a:solidFill>
                <a:latin typeface="Helvetica LT St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Vi drømmer om en kultur i kirkene våre der alle aldersgrupper ikke bare fungerer sammen, men blomstrer sammen. </a:t>
            </a:r>
          </a:p>
          <a:p>
            <a:r>
              <a:rPr lang="nb-NO" sz="2000" dirty="0"/>
              <a:t>En kultur der generasjonene leder sammen og lever sammen. </a:t>
            </a:r>
          </a:p>
          <a:p>
            <a:r>
              <a:rPr lang="nb-NO" sz="2000" dirty="0"/>
              <a:t>Vi vil se en menighet som sammen vinner alle slags mennesker for Jesus, og </a:t>
            </a:r>
          </a:p>
          <a:p>
            <a:r>
              <a:rPr lang="nb-NO" sz="2000" b="1" dirty="0"/>
              <a:t>Du er invitert til å være med på det!</a:t>
            </a:r>
          </a:p>
        </p:txBody>
      </p:sp>
    </p:spTree>
    <p:extLst>
      <p:ext uri="{BB962C8B-B14F-4D97-AF65-F5344CB8AC3E}">
        <p14:creationId xmlns:p14="http://schemas.microsoft.com/office/powerpoint/2010/main" val="2874675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00579-504C-727F-4BA7-BB2E71C79960}"/>
            </a:ext>
          </a:extLst>
        </p:cNvPr>
        <p:cNvGrpSpPr/>
        <p:nvPr/>
      </p:nvGrpSpPr>
      <p:grpSpPr>
        <a:xfrm>
          <a:off x="0" y="0"/>
          <a:ext cx="0" cy="0"/>
          <a:chOff x="0" y="0"/>
          <a:chExt cx="0" cy="0"/>
        </a:xfrm>
      </p:grpSpPr>
      <p:pic>
        <p:nvPicPr>
          <p:cNvPr id="3" name="Picture 2" descr="A blue arrow pointing to the right&#10;&#10;AI-generated content may be incorrect.">
            <a:extLst>
              <a:ext uri="{FF2B5EF4-FFF2-40B4-BE49-F238E27FC236}">
                <a16:creationId xmlns:a16="http://schemas.microsoft.com/office/drawing/2014/main" id="{9251E250-16F1-96CA-84EF-2AD68B0DA8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9072"/>
            <a:ext cx="12191999" cy="6858000"/>
          </a:xfrm>
          <a:prstGeom prst="rect">
            <a:avLst/>
          </a:prstGeom>
        </p:spPr>
      </p:pic>
      <p:sp>
        <p:nvSpPr>
          <p:cNvPr id="5" name="Subtitle 4">
            <a:extLst>
              <a:ext uri="{FF2B5EF4-FFF2-40B4-BE49-F238E27FC236}">
                <a16:creationId xmlns:a16="http://schemas.microsoft.com/office/drawing/2014/main" id="{0A96B0AE-D460-5F2D-333E-25F276622911}"/>
              </a:ext>
            </a:extLst>
          </p:cNvPr>
          <p:cNvSpPr>
            <a:spLocks noGrp="1"/>
          </p:cNvSpPr>
          <p:nvPr>
            <p:ph type="subTitle" idx="1"/>
          </p:nvPr>
        </p:nvSpPr>
        <p:spPr/>
        <p:txBody>
          <a:bodyPr/>
          <a:lstStyle/>
          <a:p>
            <a:endParaRPr lang="nb-NO"/>
          </a:p>
        </p:txBody>
      </p:sp>
      <p:sp>
        <p:nvSpPr>
          <p:cNvPr id="4" name="Title 3">
            <a:extLst>
              <a:ext uri="{FF2B5EF4-FFF2-40B4-BE49-F238E27FC236}">
                <a16:creationId xmlns:a16="http://schemas.microsoft.com/office/drawing/2014/main" id="{CA268919-EF52-243D-2FEF-F0A32F0A792B}"/>
              </a:ext>
            </a:extLst>
          </p:cNvPr>
          <p:cNvSpPr>
            <a:spLocks noGrp="1"/>
          </p:cNvSpPr>
          <p:nvPr>
            <p:ph type="title"/>
          </p:nvPr>
        </p:nvSpPr>
        <p:spPr>
          <a:xfrm>
            <a:off x="1464747" y="669072"/>
            <a:ext cx="5754200" cy="616239"/>
          </a:xfrm>
        </p:spPr>
        <p:txBody>
          <a:bodyPr/>
          <a:lstStyle/>
          <a:p>
            <a:r>
              <a:rPr lang="en-GB" sz="8000" b="0" dirty="0" err="1">
                <a:solidFill>
                  <a:schemeClr val="accent5"/>
                </a:solidFill>
                <a:latin typeface="Rift Soft Bold" panose="00000800000000000000" pitchFamily="50" charset="0"/>
              </a:rPr>
              <a:t>Generasjon</a:t>
            </a:r>
            <a:endParaRPr lang="nb-NO" sz="8000" b="0" dirty="0">
              <a:solidFill>
                <a:schemeClr val="accent5"/>
              </a:solidFill>
              <a:latin typeface="Rift Soft Bold" panose="00000800000000000000" pitchFamily="50" charset="0"/>
            </a:endParaRPr>
          </a:p>
        </p:txBody>
      </p:sp>
      <p:sp>
        <p:nvSpPr>
          <p:cNvPr id="6" name="Text Placeholder 5">
            <a:extLst>
              <a:ext uri="{FF2B5EF4-FFF2-40B4-BE49-F238E27FC236}">
                <a16:creationId xmlns:a16="http://schemas.microsoft.com/office/drawing/2014/main" id="{1C4B6DFB-5BF6-2483-F9A5-A4673254B78E}"/>
              </a:ext>
            </a:extLst>
          </p:cNvPr>
          <p:cNvSpPr>
            <a:spLocks noGrp="1"/>
          </p:cNvSpPr>
          <p:nvPr>
            <p:ph type="body" sz="quarter" idx="12"/>
          </p:nvPr>
        </p:nvSpPr>
        <p:spPr/>
        <p:txBody>
          <a:bodyPr/>
          <a:lstStyle/>
          <a:p>
            <a:endParaRPr lang="nb-NO"/>
          </a:p>
        </p:txBody>
      </p:sp>
    </p:spTree>
    <p:extLst>
      <p:ext uri="{BB962C8B-B14F-4D97-AF65-F5344CB8AC3E}">
        <p14:creationId xmlns:p14="http://schemas.microsoft.com/office/powerpoint/2010/main" val="1264698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219B5-4CC3-F5B6-E4B5-D69289A3984A}"/>
            </a:ext>
          </a:extLst>
        </p:cNvPr>
        <p:cNvGrpSpPr/>
        <p:nvPr/>
      </p:nvGrpSpPr>
      <p:grpSpPr>
        <a:xfrm>
          <a:off x="0" y="0"/>
          <a:ext cx="0" cy="0"/>
          <a:chOff x="0" y="0"/>
          <a:chExt cx="0" cy="0"/>
        </a:xfrm>
      </p:grpSpPr>
      <p:pic>
        <p:nvPicPr>
          <p:cNvPr id="7" name="Picture 6" descr="A blue arrow pointing to the right&#10;&#10;AI-generated content may be incorrect.">
            <a:extLst>
              <a:ext uri="{FF2B5EF4-FFF2-40B4-BE49-F238E27FC236}">
                <a16:creationId xmlns:a16="http://schemas.microsoft.com/office/drawing/2014/main" id="{B644F871-EF40-E3E6-E03C-EA97841666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Subtitle 4">
            <a:extLst>
              <a:ext uri="{FF2B5EF4-FFF2-40B4-BE49-F238E27FC236}">
                <a16:creationId xmlns:a16="http://schemas.microsoft.com/office/drawing/2014/main" id="{68D080A3-A7AB-B11B-3AF2-302E6D2EB4A3}"/>
              </a:ext>
            </a:extLst>
          </p:cNvPr>
          <p:cNvSpPr>
            <a:spLocks noGrp="1"/>
          </p:cNvSpPr>
          <p:nvPr>
            <p:ph type="subTitle" idx="1"/>
          </p:nvPr>
        </p:nvSpPr>
        <p:spPr/>
        <p:txBody>
          <a:bodyPr/>
          <a:lstStyle/>
          <a:p>
            <a:endParaRPr lang="nb-NO"/>
          </a:p>
        </p:txBody>
      </p:sp>
      <p:sp>
        <p:nvSpPr>
          <p:cNvPr id="8" name="Text Placeholder 3">
            <a:extLst>
              <a:ext uri="{FF2B5EF4-FFF2-40B4-BE49-F238E27FC236}">
                <a16:creationId xmlns:a16="http://schemas.microsoft.com/office/drawing/2014/main" id="{8B8B27C9-0253-DE38-07F1-315B4480EF49}"/>
              </a:ext>
            </a:extLst>
          </p:cNvPr>
          <p:cNvSpPr txBox="1">
            <a:spLocks/>
          </p:cNvSpPr>
          <p:nvPr/>
        </p:nvSpPr>
        <p:spPr bwMode="auto">
          <a:xfrm>
            <a:off x="793425" y="1045394"/>
            <a:ext cx="9722175" cy="202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3" spcCol="360000" anchor="t" anchorCtr="0" compatLnSpc="1">
            <a:prstTxWarp prst="textNoShape">
              <a:avLst/>
            </a:prstTxWarp>
          </a:bodyPr>
          <a:lstStyle>
            <a:lvl1pPr marL="0" indent="0" algn="l" rtl="0" eaLnBrk="1" fontAlgn="base" hangingPunct="1">
              <a:lnSpc>
                <a:spcPct val="90000"/>
              </a:lnSpc>
              <a:spcBef>
                <a:spcPts val="1000"/>
              </a:spcBef>
              <a:spcAft>
                <a:spcPct val="0"/>
              </a:spcAft>
              <a:buFont typeface="Arial" panose="020B0604020202020204" pitchFamily="34" charset="0"/>
              <a:buNone/>
              <a:defRPr sz="1600" b="0" i="0" kern="1200">
                <a:solidFill>
                  <a:schemeClr val="tx1"/>
                </a:solidFill>
                <a:latin typeface="Helvetica LT Std" pitchFamily="2" charset="0"/>
                <a:ea typeface="+mn-ea"/>
                <a:cs typeface="+mn-cs"/>
              </a:defRPr>
            </a:lvl1pPr>
            <a:lvl2pPr marL="685800" indent="-228600" algn="l" rtl="0" eaLnBrk="1" fontAlgn="base" hangingPunct="1">
              <a:lnSpc>
                <a:spcPct val="90000"/>
              </a:lnSpc>
              <a:spcBef>
                <a:spcPts val="500"/>
              </a:spcBef>
              <a:spcAft>
                <a:spcPct val="0"/>
              </a:spcAft>
              <a:buClr>
                <a:schemeClr val="accent4"/>
              </a:buClr>
              <a:buFont typeface="Wingdings" pitchFamily="2" charset="2"/>
              <a:buChar char="§"/>
              <a:defRPr sz="1600" b="0" i="0" kern="1200">
                <a:solidFill>
                  <a:schemeClr val="tx1"/>
                </a:solidFill>
                <a:latin typeface="Helvetica LT Std" pitchFamily="2" charset="0"/>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b="1" kern="1200">
                <a:solidFill>
                  <a:schemeClr val="tx1"/>
                </a:solidFill>
                <a:latin typeface="Helvetica LT Std" pitchFamily="2" charset="0"/>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b="1" kern="1200">
                <a:solidFill>
                  <a:schemeClr val="tx1"/>
                </a:solidFill>
                <a:latin typeface="Helvetica LT Std" pitchFamily="2" charset="0"/>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b="1" kern="1200">
                <a:solidFill>
                  <a:schemeClr val="tx1"/>
                </a:solidFill>
                <a:latin typeface="Helvetica LT St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nb-NO" sz="2000" dirty="0"/>
              <a:t>Styrefjæra er eldre som bidrar aktivt i fellesskapet med Guds visdom og livserfaring gjennom veiledning, modellering og tilstedeværelse </a:t>
            </a:r>
          </a:p>
          <a:p>
            <a:pPr>
              <a:lnSpc>
                <a:spcPct val="100000"/>
              </a:lnSpc>
            </a:pPr>
            <a:r>
              <a:rPr lang="nb-NO" sz="2000" dirty="0" err="1"/>
              <a:t>Pilstammen</a:t>
            </a:r>
            <a:r>
              <a:rPr lang="nb-NO" sz="2000" dirty="0"/>
              <a:t> er voksne som fortsetter å vokse som disipler, og modellerer disippelskap i eget liv, i familie og menighet. </a:t>
            </a:r>
          </a:p>
          <a:p>
            <a:pPr>
              <a:lnSpc>
                <a:spcPct val="100000"/>
              </a:lnSpc>
            </a:pPr>
            <a:r>
              <a:rPr lang="nb-NO" sz="2000" dirty="0"/>
              <a:t>Pilspissen representerer barna og de unge med sin drivkraft og nye initiativ. </a:t>
            </a:r>
          </a:p>
          <a:p>
            <a:pPr>
              <a:lnSpc>
                <a:spcPct val="100000"/>
              </a:lnSpc>
            </a:pPr>
            <a:endParaRPr lang="nb-NO" sz="2000" dirty="0"/>
          </a:p>
        </p:txBody>
      </p:sp>
    </p:spTree>
    <p:extLst>
      <p:ext uri="{BB962C8B-B14F-4D97-AF65-F5344CB8AC3E}">
        <p14:creationId xmlns:p14="http://schemas.microsoft.com/office/powerpoint/2010/main" val="1197843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570B7-10A8-5963-59C3-107D70AB38FA}"/>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45FFDCF6-EC47-5CE0-C41C-897119F17E9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2" name="Title 3">
            <a:extLst>
              <a:ext uri="{FF2B5EF4-FFF2-40B4-BE49-F238E27FC236}">
                <a16:creationId xmlns:a16="http://schemas.microsoft.com/office/drawing/2014/main" id="{A743620B-8FE0-D8B8-9D26-1C82B906EEB3}"/>
              </a:ext>
            </a:extLst>
          </p:cNvPr>
          <p:cNvSpPr>
            <a:spLocks noGrp="1"/>
          </p:cNvSpPr>
          <p:nvPr>
            <p:ph type="title"/>
          </p:nvPr>
        </p:nvSpPr>
        <p:spPr>
          <a:xfrm>
            <a:off x="1464747" y="669072"/>
            <a:ext cx="5754200" cy="616239"/>
          </a:xfrm>
        </p:spPr>
        <p:txBody>
          <a:bodyPr/>
          <a:lstStyle/>
          <a:p>
            <a:r>
              <a:rPr lang="en-GB" sz="8000" b="0" dirty="0" err="1">
                <a:solidFill>
                  <a:schemeClr val="accent5"/>
                </a:solidFill>
                <a:latin typeface="Rift Soft Bold" panose="00000800000000000000" pitchFamily="50" charset="0"/>
              </a:rPr>
              <a:t>Styrefjæra</a:t>
            </a:r>
            <a:endParaRPr lang="nb-NO" sz="8000" b="0" dirty="0">
              <a:solidFill>
                <a:schemeClr val="accent5"/>
              </a:solidFill>
              <a:latin typeface="Rift Soft Bold" panose="00000800000000000000" pitchFamily="50" charset="0"/>
            </a:endParaRPr>
          </a:p>
        </p:txBody>
      </p:sp>
    </p:spTree>
    <p:extLst>
      <p:ext uri="{BB962C8B-B14F-4D97-AF65-F5344CB8AC3E}">
        <p14:creationId xmlns:p14="http://schemas.microsoft.com/office/powerpoint/2010/main" val="3386797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90ACA-A9FB-7A08-E750-C5E1BE297C31}"/>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F584696-E210-2A4E-E698-0EF92ADEAF4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4" name="Text Placeholder 3">
            <a:extLst>
              <a:ext uri="{FF2B5EF4-FFF2-40B4-BE49-F238E27FC236}">
                <a16:creationId xmlns:a16="http://schemas.microsoft.com/office/drawing/2014/main" id="{7BCB7760-077B-C404-2EF8-E93134D420B6}"/>
              </a:ext>
            </a:extLst>
          </p:cNvPr>
          <p:cNvSpPr txBox="1">
            <a:spLocks/>
          </p:cNvSpPr>
          <p:nvPr/>
        </p:nvSpPr>
        <p:spPr bwMode="auto">
          <a:xfrm>
            <a:off x="793425" y="1045394"/>
            <a:ext cx="9722175" cy="202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spcCol="360000" anchor="t" anchorCtr="0" compatLnSpc="1">
            <a:prstTxWarp prst="textNoShape">
              <a:avLst/>
            </a:prstTxWarp>
          </a:bodyPr>
          <a:lstStyle>
            <a:lvl1pPr marL="0" indent="0" algn="l" rtl="0" eaLnBrk="1" fontAlgn="base" hangingPunct="1">
              <a:lnSpc>
                <a:spcPct val="90000"/>
              </a:lnSpc>
              <a:spcBef>
                <a:spcPts val="1000"/>
              </a:spcBef>
              <a:spcAft>
                <a:spcPct val="0"/>
              </a:spcAft>
              <a:buFont typeface="Arial" panose="020B0604020202020204" pitchFamily="34" charset="0"/>
              <a:buNone/>
              <a:defRPr sz="1600" b="0" i="0" kern="1200">
                <a:solidFill>
                  <a:schemeClr val="tx1"/>
                </a:solidFill>
                <a:latin typeface="Helvetica LT Std" pitchFamily="2" charset="0"/>
                <a:ea typeface="+mn-ea"/>
                <a:cs typeface="+mn-cs"/>
              </a:defRPr>
            </a:lvl1pPr>
            <a:lvl2pPr marL="685800" indent="-228600" algn="l" rtl="0" eaLnBrk="1" fontAlgn="base" hangingPunct="1">
              <a:lnSpc>
                <a:spcPct val="90000"/>
              </a:lnSpc>
              <a:spcBef>
                <a:spcPts val="500"/>
              </a:spcBef>
              <a:spcAft>
                <a:spcPct val="0"/>
              </a:spcAft>
              <a:buClr>
                <a:schemeClr val="accent4"/>
              </a:buClr>
              <a:buFont typeface="Wingdings" pitchFamily="2" charset="2"/>
              <a:buChar char="§"/>
              <a:defRPr sz="1600" b="0" i="0" kern="1200">
                <a:solidFill>
                  <a:schemeClr val="tx1"/>
                </a:solidFill>
                <a:latin typeface="Helvetica LT Std" pitchFamily="2" charset="0"/>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b="1" kern="1200">
                <a:solidFill>
                  <a:schemeClr val="tx1"/>
                </a:solidFill>
                <a:latin typeface="Helvetica LT Std" pitchFamily="2" charset="0"/>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b="1" kern="1200">
                <a:solidFill>
                  <a:schemeClr val="tx1"/>
                </a:solidFill>
                <a:latin typeface="Helvetica LT Std" pitchFamily="2" charset="0"/>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b="1" kern="1200">
                <a:solidFill>
                  <a:schemeClr val="tx1"/>
                </a:solidFill>
                <a:latin typeface="Helvetica LT St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nb-NO" sz="2000" i="1" dirty="0"/>
              <a:t>“Eldre menn skal være edruelige, verdige og forstandige og sunne i troen, kjærligheten og tålmodigheten. På sammen måten skal eldre kvinner oppføre seg slik det sømmer seg for de hellige. De skal ikke fare med sladder eller være avhengige av mye vin, men være gode eksempler, så de kan lære de unge kvinnene å elske mann og barn.” </a:t>
            </a:r>
          </a:p>
          <a:p>
            <a:pPr>
              <a:lnSpc>
                <a:spcPct val="100000"/>
              </a:lnSpc>
            </a:pPr>
            <a:r>
              <a:rPr lang="nb-NO" sz="2000" dirty="0"/>
              <a:t>Titus 2. 1-4 </a:t>
            </a:r>
          </a:p>
        </p:txBody>
      </p:sp>
    </p:spTree>
    <p:extLst>
      <p:ext uri="{BB962C8B-B14F-4D97-AF65-F5344CB8AC3E}">
        <p14:creationId xmlns:p14="http://schemas.microsoft.com/office/powerpoint/2010/main" val="3412459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9898F-5BBD-B599-0AE1-18546FCB39B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D12B1991-B38E-BECB-4291-ABB99F27C3C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4" name="Text Placeholder 3">
            <a:extLst>
              <a:ext uri="{FF2B5EF4-FFF2-40B4-BE49-F238E27FC236}">
                <a16:creationId xmlns:a16="http://schemas.microsoft.com/office/drawing/2014/main" id="{D7379A25-C21D-4EA3-BA6F-6906040C63FC}"/>
              </a:ext>
            </a:extLst>
          </p:cNvPr>
          <p:cNvSpPr txBox="1">
            <a:spLocks/>
          </p:cNvSpPr>
          <p:nvPr/>
        </p:nvSpPr>
        <p:spPr bwMode="auto">
          <a:xfrm>
            <a:off x="793425" y="1045394"/>
            <a:ext cx="9722175" cy="202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spcCol="360000" anchor="t" anchorCtr="0" compatLnSpc="1">
            <a:prstTxWarp prst="textNoShape">
              <a:avLst/>
            </a:prstTxWarp>
          </a:bodyPr>
          <a:lstStyle>
            <a:lvl1pPr marL="0" indent="0" algn="l" rtl="0" eaLnBrk="1" fontAlgn="base" hangingPunct="1">
              <a:lnSpc>
                <a:spcPct val="90000"/>
              </a:lnSpc>
              <a:spcBef>
                <a:spcPts val="1000"/>
              </a:spcBef>
              <a:spcAft>
                <a:spcPct val="0"/>
              </a:spcAft>
              <a:buFont typeface="Arial" panose="020B0604020202020204" pitchFamily="34" charset="0"/>
              <a:buNone/>
              <a:defRPr sz="1600" b="0" i="0" kern="1200">
                <a:solidFill>
                  <a:schemeClr val="tx1"/>
                </a:solidFill>
                <a:latin typeface="Helvetica LT Std" pitchFamily="2" charset="0"/>
                <a:ea typeface="+mn-ea"/>
                <a:cs typeface="+mn-cs"/>
              </a:defRPr>
            </a:lvl1pPr>
            <a:lvl2pPr marL="685800" indent="-228600" algn="l" rtl="0" eaLnBrk="1" fontAlgn="base" hangingPunct="1">
              <a:lnSpc>
                <a:spcPct val="90000"/>
              </a:lnSpc>
              <a:spcBef>
                <a:spcPts val="500"/>
              </a:spcBef>
              <a:spcAft>
                <a:spcPct val="0"/>
              </a:spcAft>
              <a:buClr>
                <a:schemeClr val="accent4"/>
              </a:buClr>
              <a:buFont typeface="Wingdings" pitchFamily="2" charset="2"/>
              <a:buChar char="§"/>
              <a:defRPr sz="1600" b="0" i="0" kern="1200">
                <a:solidFill>
                  <a:schemeClr val="tx1"/>
                </a:solidFill>
                <a:latin typeface="Helvetica LT Std" pitchFamily="2" charset="0"/>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b="1" kern="1200">
                <a:solidFill>
                  <a:schemeClr val="tx1"/>
                </a:solidFill>
                <a:latin typeface="Helvetica LT Std" pitchFamily="2" charset="0"/>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b="1" kern="1200">
                <a:solidFill>
                  <a:schemeClr val="tx1"/>
                </a:solidFill>
                <a:latin typeface="Helvetica LT Std" pitchFamily="2" charset="0"/>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b="1" kern="1200">
                <a:solidFill>
                  <a:schemeClr val="tx1"/>
                </a:solidFill>
                <a:latin typeface="Helvetica LT St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nb-NO" sz="2000" i="1" dirty="0"/>
              <a:t>“Du skal reise deg for de med grå hår og vise de gamle ære. Du skal frykte din Gud. Jeg er Herren.” </a:t>
            </a:r>
          </a:p>
          <a:p>
            <a:pPr>
              <a:lnSpc>
                <a:spcPct val="100000"/>
              </a:lnSpc>
            </a:pPr>
            <a:r>
              <a:rPr lang="nb-NO" sz="2000" dirty="0"/>
              <a:t>3. Mos 19</a:t>
            </a:r>
          </a:p>
        </p:txBody>
      </p:sp>
    </p:spTree>
    <p:extLst>
      <p:ext uri="{BB962C8B-B14F-4D97-AF65-F5344CB8AC3E}">
        <p14:creationId xmlns:p14="http://schemas.microsoft.com/office/powerpoint/2010/main" val="1025620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68DFB-666E-158F-F726-4AE318957560}"/>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1312D39D-CDFC-7167-EC4B-D13B5C2E3EE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4" name="Text Placeholder 3">
            <a:extLst>
              <a:ext uri="{FF2B5EF4-FFF2-40B4-BE49-F238E27FC236}">
                <a16:creationId xmlns:a16="http://schemas.microsoft.com/office/drawing/2014/main" id="{53B3ED37-E074-B363-FB91-E4EA79AEB9CB}"/>
              </a:ext>
            </a:extLst>
          </p:cNvPr>
          <p:cNvSpPr txBox="1">
            <a:spLocks/>
          </p:cNvSpPr>
          <p:nvPr/>
        </p:nvSpPr>
        <p:spPr bwMode="auto">
          <a:xfrm>
            <a:off x="793425" y="1045394"/>
            <a:ext cx="9722175" cy="202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spcCol="360000" anchor="t" anchorCtr="0" compatLnSpc="1">
            <a:prstTxWarp prst="textNoShape">
              <a:avLst/>
            </a:prstTxWarp>
          </a:bodyPr>
          <a:lstStyle>
            <a:lvl1pPr marL="0" indent="0" algn="l" rtl="0" eaLnBrk="1" fontAlgn="base" hangingPunct="1">
              <a:lnSpc>
                <a:spcPct val="90000"/>
              </a:lnSpc>
              <a:spcBef>
                <a:spcPts val="1000"/>
              </a:spcBef>
              <a:spcAft>
                <a:spcPct val="0"/>
              </a:spcAft>
              <a:buFont typeface="Arial" panose="020B0604020202020204" pitchFamily="34" charset="0"/>
              <a:buNone/>
              <a:defRPr sz="1600" b="0" i="0" kern="1200">
                <a:solidFill>
                  <a:schemeClr val="tx1"/>
                </a:solidFill>
                <a:latin typeface="Helvetica LT Std" pitchFamily="2" charset="0"/>
                <a:ea typeface="+mn-ea"/>
                <a:cs typeface="+mn-cs"/>
              </a:defRPr>
            </a:lvl1pPr>
            <a:lvl2pPr marL="685800" indent="-228600" algn="l" rtl="0" eaLnBrk="1" fontAlgn="base" hangingPunct="1">
              <a:lnSpc>
                <a:spcPct val="90000"/>
              </a:lnSpc>
              <a:spcBef>
                <a:spcPts val="500"/>
              </a:spcBef>
              <a:spcAft>
                <a:spcPct val="0"/>
              </a:spcAft>
              <a:buClr>
                <a:schemeClr val="accent4"/>
              </a:buClr>
              <a:buFont typeface="Wingdings" pitchFamily="2" charset="2"/>
              <a:buChar char="§"/>
              <a:defRPr sz="1600" b="0" i="0" kern="1200">
                <a:solidFill>
                  <a:schemeClr val="tx1"/>
                </a:solidFill>
                <a:latin typeface="Helvetica LT Std" pitchFamily="2" charset="0"/>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b="1" kern="1200">
                <a:solidFill>
                  <a:schemeClr val="tx1"/>
                </a:solidFill>
                <a:latin typeface="Helvetica LT Std" pitchFamily="2" charset="0"/>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b="1" kern="1200">
                <a:solidFill>
                  <a:schemeClr val="tx1"/>
                </a:solidFill>
                <a:latin typeface="Helvetica LT Std" pitchFamily="2" charset="0"/>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b="1" kern="1200">
                <a:solidFill>
                  <a:schemeClr val="tx1"/>
                </a:solidFill>
                <a:latin typeface="Helvetica LT St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nb-NO" sz="2000" i="1" dirty="0"/>
              <a:t>“De er plantet i Herrens hus og blomstrer i forgården hos vår Gud. Ennå i alderdommen bærer de frukt, de er friske og frodige.” </a:t>
            </a:r>
          </a:p>
          <a:p>
            <a:pPr>
              <a:lnSpc>
                <a:spcPct val="100000"/>
              </a:lnSpc>
            </a:pPr>
            <a:r>
              <a:rPr lang="nb-NO" sz="2000" dirty="0"/>
              <a:t>Salme 92. 14</a:t>
            </a:r>
          </a:p>
        </p:txBody>
      </p:sp>
    </p:spTree>
    <p:extLst>
      <p:ext uri="{BB962C8B-B14F-4D97-AF65-F5344CB8AC3E}">
        <p14:creationId xmlns:p14="http://schemas.microsoft.com/office/powerpoint/2010/main" val="3673712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85225-ED4F-ADEB-D091-5A9F3D51888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C4EE25A-5FBB-3194-DF75-ED28BB7B01D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0"/>
            <a:ext cx="12191997" cy="6857999"/>
          </a:xfrm>
          <a:prstGeom prst="rect">
            <a:avLst/>
          </a:prstGeom>
        </p:spPr>
      </p:pic>
      <p:sp>
        <p:nvSpPr>
          <p:cNvPr id="2" name="Title 3">
            <a:extLst>
              <a:ext uri="{FF2B5EF4-FFF2-40B4-BE49-F238E27FC236}">
                <a16:creationId xmlns:a16="http://schemas.microsoft.com/office/drawing/2014/main" id="{68E104A0-DA37-847F-E504-7F76ED471191}"/>
              </a:ext>
            </a:extLst>
          </p:cNvPr>
          <p:cNvSpPr>
            <a:spLocks noGrp="1"/>
          </p:cNvSpPr>
          <p:nvPr>
            <p:ph type="title"/>
          </p:nvPr>
        </p:nvSpPr>
        <p:spPr>
          <a:xfrm>
            <a:off x="1464747" y="669072"/>
            <a:ext cx="5754200" cy="616239"/>
          </a:xfrm>
        </p:spPr>
        <p:txBody>
          <a:bodyPr/>
          <a:lstStyle/>
          <a:p>
            <a:r>
              <a:rPr lang="en-GB" sz="8000" b="0" dirty="0" err="1">
                <a:solidFill>
                  <a:schemeClr val="accent5"/>
                </a:solidFill>
                <a:latin typeface="Rift Soft Bold" panose="00000800000000000000" pitchFamily="50" charset="0"/>
              </a:rPr>
              <a:t>Pilstammen</a:t>
            </a:r>
            <a:endParaRPr lang="nb-NO" sz="8000" b="0" dirty="0">
              <a:solidFill>
                <a:schemeClr val="accent5"/>
              </a:solidFill>
              <a:latin typeface="Rift Soft Bold" panose="00000800000000000000" pitchFamily="50" charset="0"/>
            </a:endParaRPr>
          </a:p>
        </p:txBody>
      </p:sp>
    </p:spTree>
    <p:extLst>
      <p:ext uri="{BB962C8B-B14F-4D97-AF65-F5344CB8AC3E}">
        <p14:creationId xmlns:p14="http://schemas.microsoft.com/office/powerpoint/2010/main" val="673412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45C5A-A797-C03A-CBA3-1412F6095E3A}"/>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B5B65CD1-799C-7911-6297-C643C6980F5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0"/>
            <a:ext cx="12191997" cy="6857999"/>
          </a:xfrm>
          <a:prstGeom prst="rect">
            <a:avLst/>
          </a:prstGeom>
        </p:spPr>
      </p:pic>
      <p:sp>
        <p:nvSpPr>
          <p:cNvPr id="4" name="Text Placeholder 3">
            <a:extLst>
              <a:ext uri="{FF2B5EF4-FFF2-40B4-BE49-F238E27FC236}">
                <a16:creationId xmlns:a16="http://schemas.microsoft.com/office/drawing/2014/main" id="{96156D27-FC0B-E746-DAA8-F7F168B09513}"/>
              </a:ext>
            </a:extLst>
          </p:cNvPr>
          <p:cNvSpPr txBox="1">
            <a:spLocks/>
          </p:cNvSpPr>
          <p:nvPr/>
        </p:nvSpPr>
        <p:spPr bwMode="auto">
          <a:xfrm>
            <a:off x="793425" y="1045394"/>
            <a:ext cx="9722175" cy="202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spcCol="360000" anchor="t" anchorCtr="0" compatLnSpc="1">
            <a:prstTxWarp prst="textNoShape">
              <a:avLst/>
            </a:prstTxWarp>
          </a:bodyPr>
          <a:lstStyle>
            <a:lvl1pPr marL="0" indent="0" algn="l" rtl="0" eaLnBrk="1" fontAlgn="base" hangingPunct="1">
              <a:lnSpc>
                <a:spcPct val="90000"/>
              </a:lnSpc>
              <a:spcBef>
                <a:spcPts val="1000"/>
              </a:spcBef>
              <a:spcAft>
                <a:spcPct val="0"/>
              </a:spcAft>
              <a:buFont typeface="Arial" panose="020B0604020202020204" pitchFamily="34" charset="0"/>
              <a:buNone/>
              <a:defRPr sz="1600" b="0" i="0" kern="1200">
                <a:solidFill>
                  <a:schemeClr val="tx1"/>
                </a:solidFill>
                <a:latin typeface="Helvetica LT Std" pitchFamily="2" charset="0"/>
                <a:ea typeface="+mn-ea"/>
                <a:cs typeface="+mn-cs"/>
              </a:defRPr>
            </a:lvl1pPr>
            <a:lvl2pPr marL="685800" indent="-228600" algn="l" rtl="0" eaLnBrk="1" fontAlgn="base" hangingPunct="1">
              <a:lnSpc>
                <a:spcPct val="90000"/>
              </a:lnSpc>
              <a:spcBef>
                <a:spcPts val="500"/>
              </a:spcBef>
              <a:spcAft>
                <a:spcPct val="0"/>
              </a:spcAft>
              <a:buClr>
                <a:schemeClr val="accent4"/>
              </a:buClr>
              <a:buFont typeface="Wingdings" pitchFamily="2" charset="2"/>
              <a:buChar char="§"/>
              <a:defRPr sz="1600" b="0" i="0" kern="1200">
                <a:solidFill>
                  <a:schemeClr val="tx1"/>
                </a:solidFill>
                <a:latin typeface="Helvetica LT Std" pitchFamily="2" charset="0"/>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b="1" kern="1200">
                <a:solidFill>
                  <a:schemeClr val="tx1"/>
                </a:solidFill>
                <a:latin typeface="Helvetica LT Std" pitchFamily="2" charset="0"/>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b="1" kern="1200">
                <a:solidFill>
                  <a:schemeClr val="tx1"/>
                </a:solidFill>
                <a:latin typeface="Helvetica LT Std" pitchFamily="2" charset="0"/>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b="1" kern="1200">
                <a:solidFill>
                  <a:schemeClr val="tx1"/>
                </a:solidFill>
                <a:latin typeface="Helvetica LT St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buFont typeface="Arial" panose="020B0604020202020204" pitchFamily="34" charset="0"/>
              <a:buChar char="•"/>
            </a:pPr>
            <a:r>
              <a:rPr lang="nb-NO" sz="2000" b="1" dirty="0"/>
              <a:t>Åndelige mødre og fedre</a:t>
            </a:r>
          </a:p>
          <a:p>
            <a:pPr marL="342900" indent="-342900">
              <a:lnSpc>
                <a:spcPct val="100000"/>
              </a:lnSpc>
              <a:buFont typeface="Arial" panose="020B0604020202020204" pitchFamily="34" charset="0"/>
              <a:buChar char="•"/>
            </a:pPr>
            <a:r>
              <a:rPr lang="nb-NO" sz="2000" b="1" dirty="0" err="1"/>
              <a:t>Pilstammen</a:t>
            </a:r>
            <a:r>
              <a:rPr lang="nb-NO" sz="2000" b="1" dirty="0"/>
              <a:t> skal la styrefjæra holde kurs og la pilspissen sette retning</a:t>
            </a:r>
          </a:p>
          <a:p>
            <a:pPr marL="342900" indent="-342900">
              <a:lnSpc>
                <a:spcPct val="100000"/>
              </a:lnSpc>
              <a:buFont typeface="Arial" panose="020B0604020202020204" pitchFamily="34" charset="0"/>
              <a:buChar char="•"/>
            </a:pPr>
            <a:r>
              <a:rPr lang="nb-NO" sz="2000" b="1" dirty="0"/>
              <a:t>Det er viktig at </a:t>
            </a:r>
            <a:r>
              <a:rPr lang="nb-NO" sz="2000" b="1" dirty="0" err="1"/>
              <a:t>pilstammen</a:t>
            </a:r>
            <a:r>
              <a:rPr lang="nb-NO" sz="2000" b="1" dirty="0"/>
              <a:t> er med og sier “JA”</a:t>
            </a:r>
          </a:p>
          <a:p>
            <a:pPr marL="342900" indent="-342900">
              <a:lnSpc>
                <a:spcPct val="100000"/>
              </a:lnSpc>
              <a:buFont typeface="Arial" panose="020B0604020202020204" pitchFamily="34" charset="0"/>
              <a:buChar char="•"/>
            </a:pPr>
            <a:r>
              <a:rPr lang="nb-NO" sz="2000" b="1" dirty="0"/>
              <a:t>Det er viktig at </a:t>
            </a:r>
            <a:r>
              <a:rPr lang="nb-NO" sz="2000" b="1" dirty="0" err="1"/>
              <a:t>pilstammen</a:t>
            </a:r>
            <a:r>
              <a:rPr lang="nb-NO" sz="2000" b="1" dirty="0"/>
              <a:t> våger å stå i et spenn mellom gammel og ung</a:t>
            </a:r>
          </a:p>
        </p:txBody>
      </p:sp>
    </p:spTree>
    <p:extLst>
      <p:ext uri="{BB962C8B-B14F-4D97-AF65-F5344CB8AC3E}">
        <p14:creationId xmlns:p14="http://schemas.microsoft.com/office/powerpoint/2010/main" val="645170464"/>
      </p:ext>
    </p:extLst>
  </p:cSld>
  <p:clrMapOvr>
    <a:masterClrMapping/>
  </p:clrMapOvr>
</p:sld>
</file>

<file path=ppt/theme/theme1.xml><?xml version="1.0" encoding="utf-8"?>
<a:theme xmlns:a="http://schemas.openxmlformats.org/drawingml/2006/main" name="Office-tema">
  <a:themeElements>
    <a:clrScheme name="Frikirken">
      <a:dk1>
        <a:srgbClr val="000000"/>
      </a:dk1>
      <a:lt1>
        <a:srgbClr val="EBE9E2"/>
      </a:lt1>
      <a:dk2>
        <a:srgbClr val="C53808"/>
      </a:dk2>
      <a:lt2>
        <a:srgbClr val="E7E6E6"/>
      </a:lt2>
      <a:accent1>
        <a:srgbClr val="232F60"/>
      </a:accent1>
      <a:accent2>
        <a:srgbClr val="F46553"/>
      </a:accent2>
      <a:accent3>
        <a:srgbClr val="FCCB4D"/>
      </a:accent3>
      <a:accent4>
        <a:srgbClr val="1FBFB6"/>
      </a:accent4>
      <a:accent5>
        <a:srgbClr val="2D637C"/>
      </a:accent5>
      <a:accent6>
        <a:srgbClr val="901F5D"/>
      </a:accent6>
      <a:hlink>
        <a:srgbClr val="232F60"/>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4" id="{05A9E1D7-FFDD-E04B-B3EF-DB01E60B7C59}" vid="{5F57D0E0-74B2-9F43-A653-BB74ED1982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ADD2EFC9E631D4F9B2F1C5D803263A9" ma:contentTypeVersion="10" ma:contentTypeDescription="Opprett et nytt dokument." ma:contentTypeScope="" ma:versionID="7759ae14986df8a6128d6415f5d8f75a">
  <xsd:schema xmlns:xsd="http://www.w3.org/2001/XMLSchema" xmlns:xs="http://www.w3.org/2001/XMLSchema" xmlns:p="http://schemas.microsoft.com/office/2006/metadata/properties" xmlns:ns2="4c7ab6fb-67ae-43c8-a002-9053d6445c99" xmlns:ns3="017c8452-3063-43ed-a484-58438957f839" targetNamespace="http://schemas.microsoft.com/office/2006/metadata/properties" ma:root="true" ma:fieldsID="24ee7c1d79bce82dc46787ab6eafb065" ns2:_="" ns3:_="">
    <xsd:import namespace="4c7ab6fb-67ae-43c8-a002-9053d6445c99"/>
    <xsd:import namespace="017c8452-3063-43ed-a484-58438957f83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7ab6fb-67ae-43c8-a002-9053d6445c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7c8452-3063-43ed-a484-58438957f839"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56483F7-7F83-4DE7-982F-14C1E53314A3}"/>
</file>

<file path=customXml/itemProps2.xml><?xml version="1.0" encoding="utf-8"?>
<ds:datastoreItem xmlns:ds="http://schemas.openxmlformats.org/officeDocument/2006/customXml" ds:itemID="{A5BDE40E-0B24-48C0-A0A5-18FAFC70B604}"/>
</file>

<file path=customXml/itemProps3.xml><?xml version="1.0" encoding="utf-8"?>
<ds:datastoreItem xmlns:ds="http://schemas.openxmlformats.org/officeDocument/2006/customXml" ds:itemID="{ADDD0BE6-FFCE-47D4-8126-2557D67BE0F6}"/>
</file>

<file path=docProps/app.xml><?xml version="1.0" encoding="utf-8"?>
<Properties xmlns="http://schemas.openxmlformats.org/officeDocument/2006/extended-properties" xmlns:vt="http://schemas.openxmlformats.org/officeDocument/2006/docPropsVTypes">
  <Template>Powerpoint_mal_frikirken_2022</Template>
  <TotalTime>94</TotalTime>
  <Words>661</Words>
  <Application>Microsoft Office PowerPoint</Application>
  <PresentationFormat>Widescreen</PresentationFormat>
  <Paragraphs>50</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Aptos</vt:lpstr>
      <vt:lpstr>Arial</vt:lpstr>
      <vt:lpstr>Calibri</vt:lpstr>
      <vt:lpstr>Helvetica LT Std</vt:lpstr>
      <vt:lpstr>Rift Soft Bold</vt:lpstr>
      <vt:lpstr>Wingdings</vt:lpstr>
      <vt:lpstr>Office-tema</vt:lpstr>
      <vt:lpstr>Generasjon</vt:lpstr>
      <vt:lpstr>Generasjon</vt:lpstr>
      <vt:lpstr>PowerPoint Presentation</vt:lpstr>
      <vt:lpstr>Styrefjæra</vt:lpstr>
      <vt:lpstr>PowerPoint Presentation</vt:lpstr>
      <vt:lpstr>PowerPoint Presentation</vt:lpstr>
      <vt:lpstr>PowerPoint Presentation</vt:lpstr>
      <vt:lpstr>Pilstammen</vt:lpstr>
      <vt:lpstr>PowerPoint Presentation</vt:lpstr>
      <vt:lpstr>Pilspissen</vt:lpstr>
      <vt:lpstr>PowerPoint Presentation</vt:lpstr>
      <vt:lpstr>PowerPoint Presentation</vt:lpstr>
      <vt:lpstr>PowerPoint Presentation</vt:lpstr>
      <vt:lpstr>PowerPoint Presentation</vt:lpstr>
      <vt:lpstr>Tro gjennom generasjoner</vt:lpstr>
      <vt:lpstr>Tro gjennom generasjoner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Sondre Topland</dc:creator>
  <cp:lastModifiedBy>Sondre Topland</cp:lastModifiedBy>
  <cp:revision>2</cp:revision>
  <dcterms:created xsi:type="dcterms:W3CDTF">2025-09-11T07:15:00Z</dcterms:created>
  <dcterms:modified xsi:type="dcterms:W3CDTF">2025-09-11T09:12:25Z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0x0101004ADD2EFC9E631D4F9B2F1C5D803263A9</vt:lpwstr>
  </property>
</Properties>
</file>